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8" roundtripDataSignature="AMtx7miyQIfie9Sw/+8ge5r9tYa+q4TN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E8B446-0CCE-4EA5-A083-C2D90CEFCE40}" v="16" dt="2026-07-03T17:19:59.271"/>
  </p1510:revLst>
</p1510:revInfo>
</file>

<file path=ppt/tableStyles.xml><?xml version="1.0" encoding="utf-8"?>
<a:tblStyleLst xmlns:a="http://schemas.openxmlformats.org/drawingml/2006/main" def="{3D890D8B-C0A4-4FA6-9AC0-BA587B3F9073}">
  <a:tblStyle styleId="{3D890D8B-C0A4-4FA6-9AC0-BA587B3F907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15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13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ANGELES BLANCO SUAREZ" userId="8956673a-76c6-4ee9-bb42-6fe396358d57" providerId="ADAL" clId="{41E8B446-0CCE-4EA5-A083-C2D90CEFCE40}"/>
    <pc:docChg chg="undo redo custSel delSld modSld modMainMaster">
      <pc:chgData name="MARIA ANGELES BLANCO SUAREZ" userId="8956673a-76c6-4ee9-bb42-6fe396358d57" providerId="ADAL" clId="{41E8B446-0CCE-4EA5-A083-C2D90CEFCE40}" dt="2026-07-03T17:21:09.174" v="425" actId="1076"/>
      <pc:docMkLst>
        <pc:docMk/>
      </pc:docMkLst>
      <pc:sldChg chg="addSp delSp modSp mod">
        <pc:chgData name="MARIA ANGELES BLANCO SUAREZ" userId="8956673a-76c6-4ee9-bb42-6fe396358d57" providerId="ADAL" clId="{41E8B446-0CCE-4EA5-A083-C2D90CEFCE40}" dt="2026-07-03T17:20:51.353" v="422" actId="1076"/>
        <pc:sldMkLst>
          <pc:docMk/>
          <pc:sldMk cId="0" sldId="256"/>
        </pc:sldMkLst>
        <pc:spChg chg="del">
          <ac:chgData name="MARIA ANGELES BLANCO SUAREZ" userId="8956673a-76c6-4ee9-bb42-6fe396358d57" providerId="ADAL" clId="{41E8B446-0CCE-4EA5-A083-C2D90CEFCE40}" dt="2026-06-22T14:18:28.821" v="315" actId="478"/>
          <ac:spMkLst>
            <pc:docMk/>
            <pc:sldMk cId="0" sldId="256"/>
            <ac:spMk id="4" creationId="{8917CB5F-BCB7-4339-7D6C-32DEB75C7EF4}"/>
          </ac:spMkLst>
        </pc:spChg>
        <pc:spChg chg="del">
          <ac:chgData name="MARIA ANGELES BLANCO SUAREZ" userId="8956673a-76c6-4ee9-bb42-6fe396358d57" providerId="ADAL" clId="{41E8B446-0CCE-4EA5-A083-C2D90CEFCE40}" dt="2026-06-22T14:18:27.478" v="314" actId="478"/>
          <ac:spMkLst>
            <pc:docMk/>
            <pc:sldMk cId="0" sldId="256"/>
            <ac:spMk id="5" creationId="{54573286-AA35-F563-73FE-0CF76CD36BB8}"/>
          </ac:spMkLst>
        </pc:spChg>
        <pc:spChg chg="del">
          <ac:chgData name="MARIA ANGELES BLANCO SUAREZ" userId="8956673a-76c6-4ee9-bb42-6fe396358d57" providerId="ADAL" clId="{41E8B446-0CCE-4EA5-A083-C2D90CEFCE40}" dt="2026-06-22T14:18:25.667" v="313" actId="478"/>
          <ac:spMkLst>
            <pc:docMk/>
            <pc:sldMk cId="0" sldId="256"/>
            <ac:spMk id="6" creationId="{EB559B11-E1EF-3887-FB2F-7DB9FC515887}"/>
          </ac:spMkLst>
        </pc:spChg>
        <pc:spChg chg="del">
          <ac:chgData name="MARIA ANGELES BLANCO SUAREZ" userId="8956673a-76c6-4ee9-bb42-6fe396358d57" providerId="ADAL" clId="{41E8B446-0CCE-4EA5-A083-C2D90CEFCE40}" dt="2026-06-22T14:18:52.730" v="323" actId="478"/>
          <ac:spMkLst>
            <pc:docMk/>
            <pc:sldMk cId="0" sldId="256"/>
            <ac:spMk id="7" creationId="{7584FEFE-C681-9114-0CAE-4DEF572E51C0}"/>
          </ac:spMkLst>
        </pc:spChg>
        <pc:spChg chg="add mod">
          <ac:chgData name="MARIA ANGELES BLANCO SUAREZ" userId="8956673a-76c6-4ee9-bb42-6fe396358d57" providerId="ADAL" clId="{41E8B446-0CCE-4EA5-A083-C2D90CEFCE40}" dt="2026-06-22T14:19:16.555" v="326" actId="207"/>
          <ac:spMkLst>
            <pc:docMk/>
            <pc:sldMk cId="0" sldId="256"/>
            <ac:spMk id="8" creationId="{DFF8534A-41F6-04BA-795A-F4BFFA2A3F0C}"/>
          </ac:spMkLst>
        </pc:spChg>
        <pc:spChg chg="del">
          <ac:chgData name="MARIA ANGELES BLANCO SUAREZ" userId="8956673a-76c6-4ee9-bb42-6fe396358d57" providerId="ADAL" clId="{41E8B446-0CCE-4EA5-A083-C2D90CEFCE40}" dt="2026-06-22T14:18:30.567" v="316" actId="478"/>
          <ac:spMkLst>
            <pc:docMk/>
            <pc:sldMk cId="0" sldId="256"/>
            <ac:spMk id="10" creationId="{21035880-45E9-ED88-05F1-67420115A263}"/>
          </ac:spMkLst>
        </pc:spChg>
        <pc:spChg chg="del mod">
          <ac:chgData name="MARIA ANGELES BLANCO SUAREZ" userId="8956673a-76c6-4ee9-bb42-6fe396358d57" providerId="ADAL" clId="{41E8B446-0CCE-4EA5-A083-C2D90CEFCE40}" dt="2026-06-22T14:18:41.869" v="318" actId="478"/>
          <ac:spMkLst>
            <pc:docMk/>
            <pc:sldMk cId="0" sldId="256"/>
            <ac:spMk id="11" creationId="{F1E67BA5-D819-4321-601D-3034EC047E27}"/>
          </ac:spMkLst>
        </pc:spChg>
        <pc:spChg chg="del mod">
          <ac:chgData name="MARIA ANGELES BLANCO SUAREZ" userId="8956673a-76c6-4ee9-bb42-6fe396358d57" providerId="ADAL" clId="{41E8B446-0CCE-4EA5-A083-C2D90CEFCE40}" dt="2026-06-22T14:18:50.734" v="322" actId="478"/>
          <ac:spMkLst>
            <pc:docMk/>
            <pc:sldMk cId="0" sldId="256"/>
            <ac:spMk id="20" creationId="{CA460E21-7192-995D-9E3D-67C96BAB1FD8}"/>
          </ac:spMkLst>
        </pc:spChg>
        <pc:spChg chg="del">
          <ac:chgData name="MARIA ANGELES BLANCO SUAREZ" userId="8956673a-76c6-4ee9-bb42-6fe396358d57" providerId="ADAL" clId="{41E8B446-0CCE-4EA5-A083-C2D90CEFCE40}" dt="2026-06-22T14:18:48.879" v="321" actId="478"/>
          <ac:spMkLst>
            <pc:docMk/>
            <pc:sldMk cId="0" sldId="256"/>
            <ac:spMk id="22" creationId="{EB74BCAA-722C-D735-8F69-B4CB43CF0283}"/>
          </ac:spMkLst>
        </pc:spChg>
        <pc:spChg chg="del">
          <ac:chgData name="MARIA ANGELES BLANCO SUAREZ" userId="8956673a-76c6-4ee9-bb42-6fe396358d57" providerId="ADAL" clId="{41E8B446-0CCE-4EA5-A083-C2D90CEFCE40}" dt="2026-06-22T14:18:44.003" v="319" actId="478"/>
          <ac:spMkLst>
            <pc:docMk/>
            <pc:sldMk cId="0" sldId="256"/>
            <ac:spMk id="23" creationId="{34687207-349B-F761-64EB-B65BF387FE4D}"/>
          </ac:spMkLst>
        </pc:spChg>
        <pc:spChg chg="add mod">
          <ac:chgData name="MARIA ANGELES BLANCO SUAREZ" userId="8956673a-76c6-4ee9-bb42-6fe396358d57" providerId="ADAL" clId="{41E8B446-0CCE-4EA5-A083-C2D90CEFCE40}" dt="2026-06-22T14:19:33.618" v="331" actId="20577"/>
          <ac:spMkLst>
            <pc:docMk/>
            <pc:sldMk cId="0" sldId="256"/>
            <ac:spMk id="24" creationId="{AE6B06F6-4E40-D434-D509-A0FA93FB7BE4}"/>
          </ac:spMkLst>
        </pc:spChg>
        <pc:spChg chg="add mod">
          <ac:chgData name="MARIA ANGELES BLANCO SUAREZ" userId="8956673a-76c6-4ee9-bb42-6fe396358d57" providerId="ADAL" clId="{41E8B446-0CCE-4EA5-A083-C2D90CEFCE40}" dt="2026-06-22T14:19:42.854" v="333" actId="1076"/>
          <ac:spMkLst>
            <pc:docMk/>
            <pc:sldMk cId="0" sldId="256"/>
            <ac:spMk id="25" creationId="{C872A22C-8A17-C97C-66E5-CDFDC8EBC7CE}"/>
          </ac:spMkLst>
        </pc:spChg>
        <pc:spChg chg="add mod">
          <ac:chgData name="MARIA ANGELES BLANCO SUAREZ" userId="8956673a-76c6-4ee9-bb42-6fe396358d57" providerId="ADAL" clId="{41E8B446-0CCE-4EA5-A083-C2D90CEFCE40}" dt="2026-06-22T14:19:42.854" v="333" actId="1076"/>
          <ac:spMkLst>
            <pc:docMk/>
            <pc:sldMk cId="0" sldId="256"/>
            <ac:spMk id="26" creationId="{54269554-6849-33CA-65DC-AFA7A3C7BF01}"/>
          </ac:spMkLst>
        </pc:spChg>
        <pc:spChg chg="add mod">
          <ac:chgData name="MARIA ANGELES BLANCO SUAREZ" userId="8956673a-76c6-4ee9-bb42-6fe396358d57" providerId="ADAL" clId="{41E8B446-0CCE-4EA5-A083-C2D90CEFCE40}" dt="2026-06-22T14:19:53.709" v="337" actId="1076"/>
          <ac:spMkLst>
            <pc:docMk/>
            <pc:sldMk cId="0" sldId="256"/>
            <ac:spMk id="27" creationId="{BD4F77B3-FF35-20F4-E4BD-28DD8B2C38F8}"/>
          </ac:spMkLst>
        </pc:spChg>
        <pc:spChg chg="add mod">
          <ac:chgData name="MARIA ANGELES BLANCO SUAREZ" userId="8956673a-76c6-4ee9-bb42-6fe396358d57" providerId="ADAL" clId="{41E8B446-0CCE-4EA5-A083-C2D90CEFCE40}" dt="2026-06-22T14:19:53.709" v="337" actId="1076"/>
          <ac:spMkLst>
            <pc:docMk/>
            <pc:sldMk cId="0" sldId="256"/>
            <ac:spMk id="28" creationId="{8B7863B0-CC82-B196-0EB2-B52FA934D325}"/>
          </ac:spMkLst>
        </pc:spChg>
        <pc:spChg chg="add mod">
          <ac:chgData name="MARIA ANGELES BLANCO SUAREZ" userId="8956673a-76c6-4ee9-bb42-6fe396358d57" providerId="ADAL" clId="{41E8B446-0CCE-4EA5-A083-C2D90CEFCE40}" dt="2026-06-22T14:20:04.838" v="339" actId="1076"/>
          <ac:spMkLst>
            <pc:docMk/>
            <pc:sldMk cId="0" sldId="256"/>
            <ac:spMk id="29" creationId="{59773A1F-EBAC-69F9-304E-8BE615DDF464}"/>
          </ac:spMkLst>
        </pc:spChg>
        <pc:spChg chg="add mod">
          <ac:chgData name="MARIA ANGELES BLANCO SUAREZ" userId="8956673a-76c6-4ee9-bb42-6fe396358d57" providerId="ADAL" clId="{41E8B446-0CCE-4EA5-A083-C2D90CEFCE40}" dt="2026-06-22T14:20:09.167" v="341" actId="1076"/>
          <ac:spMkLst>
            <pc:docMk/>
            <pc:sldMk cId="0" sldId="256"/>
            <ac:spMk id="30" creationId="{B24139D1-AA37-049F-0B00-210BA5ADA258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1" creationId="{3C281C63-5F94-541C-DF1B-E141B69EE9C1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2" creationId="{4864CEFB-9CFB-EE1D-1CF1-6C70864D8CED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3" creationId="{FCF69029-3DC9-3A82-7587-576C15384CCC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4" creationId="{B816F9C7-1BED-2D73-3BC4-CFBAB6BA7143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5" creationId="{E5396264-AA35-3331-04EE-D803DD43943F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6" creationId="{1FA65AD2-AC2B-CFFC-DB85-0E6C0513251D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7" creationId="{8E28C877-6547-8C64-E11A-03083A6BBC04}"/>
          </ac:spMkLst>
        </pc:spChg>
        <pc:spChg chg="add mod">
          <ac:chgData name="MARIA ANGELES BLANCO SUAREZ" userId="8956673a-76c6-4ee9-bb42-6fe396358d57" providerId="ADAL" clId="{41E8B446-0CCE-4EA5-A083-C2D90CEFCE40}" dt="2026-06-22T14:20:20.577" v="343" actId="1076"/>
          <ac:spMkLst>
            <pc:docMk/>
            <pc:sldMk cId="0" sldId="256"/>
            <ac:spMk id="38" creationId="{AC14990E-59FF-F8C0-85DE-D7F6510A91C9}"/>
          </ac:spMkLst>
        </pc:spChg>
        <pc:spChg chg="add mod">
          <ac:chgData name="MARIA ANGELES BLANCO SUAREZ" userId="8956673a-76c6-4ee9-bb42-6fe396358d57" providerId="ADAL" clId="{41E8B446-0CCE-4EA5-A083-C2D90CEFCE40}" dt="2026-06-22T14:20:29.130" v="345" actId="1076"/>
          <ac:spMkLst>
            <pc:docMk/>
            <pc:sldMk cId="0" sldId="256"/>
            <ac:spMk id="39" creationId="{DEB391D1-6952-5F2E-F8BB-A4E3A27B1D22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0" creationId="{94C54BAD-EA51-372F-492D-BFA876CCB42D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1" creationId="{0F67B3E6-6AA3-19D0-4455-362B9A699EEB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2" creationId="{0494B688-B1EF-2A70-E3E9-8FEDF1C49867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3" creationId="{C25E2B42-8F6C-9D3C-3C7E-2660231CC0D9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4" creationId="{C2D92252-B952-590E-7AED-76073C4EDF16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5" creationId="{872F5C72-9A3B-C725-CEB4-C95E5C9805A6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6" creationId="{12BDDD8D-3DA8-EF97-E8A8-ADF6694B5A08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7" creationId="{1506223F-F7B1-3CA2-2969-8A5CCDB9A77C}"/>
          </ac:spMkLst>
        </pc:spChg>
        <pc:spChg chg="add mod">
          <ac:chgData name="MARIA ANGELES BLANCO SUAREZ" userId="8956673a-76c6-4ee9-bb42-6fe396358d57" providerId="ADAL" clId="{41E8B446-0CCE-4EA5-A083-C2D90CEFCE40}" dt="2026-06-22T14:20:41.677" v="347" actId="1076"/>
          <ac:spMkLst>
            <pc:docMk/>
            <pc:sldMk cId="0" sldId="256"/>
            <ac:spMk id="48" creationId="{2B4941D3-3FAE-087C-3785-8CADC80042B3}"/>
          </ac:spMkLst>
        </pc:spChg>
        <pc:spChg chg="mod">
          <ac:chgData name="MARIA ANGELES BLANCO SUAREZ" userId="8956673a-76c6-4ee9-bb42-6fe396358d57" providerId="ADAL" clId="{41E8B446-0CCE-4EA5-A083-C2D90CEFCE40}" dt="2026-07-03T17:20:51.353" v="422" actId="1076"/>
          <ac:spMkLst>
            <pc:docMk/>
            <pc:sldMk cId="0" sldId="256"/>
            <ac:spMk id="90" creationId="{00000000-0000-0000-0000-000000000000}"/>
          </ac:spMkLst>
        </pc:spChg>
        <pc:spChg chg="del mod">
          <ac:chgData name="MARIA ANGELES BLANCO SUAREZ" userId="8956673a-76c6-4ee9-bb42-6fe396358d57" providerId="ADAL" clId="{41E8B446-0CCE-4EA5-A083-C2D90CEFCE40}" dt="2026-06-22T14:18:22.073" v="311" actId="478"/>
          <ac:spMkLst>
            <pc:docMk/>
            <pc:sldMk cId="0" sldId="256"/>
            <ac:spMk id="95" creationId="{00000000-0000-0000-0000-000000000000}"/>
          </ac:spMkLst>
        </pc:spChg>
        <pc:spChg chg="mod">
          <ac:chgData name="MARIA ANGELES BLANCO SUAREZ" userId="8956673a-76c6-4ee9-bb42-6fe396358d57" providerId="ADAL" clId="{41E8B446-0CCE-4EA5-A083-C2D90CEFCE40}" dt="2026-06-22T14:17:59.210" v="309" actId="6549"/>
          <ac:spMkLst>
            <pc:docMk/>
            <pc:sldMk cId="0" sldId="256"/>
            <ac:spMk id="98" creationId="{00000000-0000-0000-0000-000000000000}"/>
          </ac:spMkLst>
        </pc:spChg>
        <pc:spChg chg="del">
          <ac:chgData name="MARIA ANGELES BLANCO SUAREZ" userId="8956673a-76c6-4ee9-bb42-6fe396358d57" providerId="ADAL" clId="{41E8B446-0CCE-4EA5-A083-C2D90CEFCE40}" dt="2026-06-22T14:18:23.570" v="312" actId="478"/>
          <ac:spMkLst>
            <pc:docMk/>
            <pc:sldMk cId="0" sldId="256"/>
            <ac:spMk id="101" creationId="{00000000-0000-0000-0000-000000000000}"/>
          </ac:spMkLst>
        </pc:spChg>
        <pc:graphicFrameChg chg="modGraphic">
          <ac:chgData name="MARIA ANGELES BLANCO SUAREZ" userId="8956673a-76c6-4ee9-bb42-6fe396358d57" providerId="ADAL" clId="{41E8B446-0CCE-4EA5-A083-C2D90CEFCE40}" dt="2026-06-22T14:21:09.427" v="407" actId="5793"/>
          <ac:graphicFrameMkLst>
            <pc:docMk/>
            <pc:sldMk cId="0" sldId="256"/>
            <ac:graphicFrameMk id="91" creationId="{00000000-0000-0000-0000-000000000000}"/>
          </ac:graphicFrameMkLst>
        </pc:graphicFrameChg>
        <pc:graphicFrameChg chg="modGraphic">
          <ac:chgData name="MARIA ANGELES BLANCO SUAREZ" userId="8956673a-76c6-4ee9-bb42-6fe396358d57" providerId="ADAL" clId="{41E8B446-0CCE-4EA5-A083-C2D90CEFCE40}" dt="2026-06-22T14:17:40.221" v="287" actId="20577"/>
          <ac:graphicFrameMkLst>
            <pc:docMk/>
            <pc:sldMk cId="0" sldId="256"/>
            <ac:graphicFrameMk id="92" creationId="{00000000-0000-0000-0000-000000000000}"/>
          </ac:graphicFrameMkLst>
        </pc:graphicFrame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3" creationId="{F4DD463D-13D4-11D0-B665-CAD24D441CDB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9" creationId="{4A3E6059-AFA8-86A1-AC5F-CCEFE5290B22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5" creationId="{8474E00F-3B16-8551-554B-C1DE017F21D9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6" creationId="{911863F2-DBEF-C41A-E776-F021A11FF536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7" creationId="{D565B95B-0235-AB02-AAF3-30679230BCF5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8" creationId="{04AB7776-531B-5DC4-4C6A-57E3F563340D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9" creationId="{4C2E644A-22A1-E5B0-38A7-6D2E4AA7D238}"/>
          </ac:picMkLst>
        </pc:picChg>
        <pc:picChg chg="del mod">
          <ac:chgData name="MARIA ANGELES BLANCO SUAREZ" userId="8956673a-76c6-4ee9-bb42-6fe396358d57" providerId="ADAL" clId="{41E8B446-0CCE-4EA5-A083-C2D90CEFCE40}" dt="2026-06-22T14:17:29.862" v="248" actId="478"/>
          <ac:picMkLst>
            <pc:docMk/>
            <pc:sldMk cId="0" sldId="256"/>
            <ac:picMk id="21" creationId="{06152769-6D2E-3F6D-E7DF-5BE0AD472470}"/>
          </ac:picMkLst>
        </pc:picChg>
        <pc:picChg chg="add del mod">
          <ac:chgData name="MARIA ANGELES BLANCO SUAREZ" userId="8956673a-76c6-4ee9-bb42-6fe396358d57" providerId="ADAL" clId="{41E8B446-0CCE-4EA5-A083-C2D90CEFCE40}" dt="2026-06-21T12:17:45.736" v="5" actId="478"/>
          <ac:picMkLst>
            <pc:docMk/>
            <pc:sldMk cId="0" sldId="256"/>
            <ac:picMk id="24" creationId="{7A6941E9-BD54-BFBE-69E0-D3F1B2F5B0C3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026" creationId="{F721D296-F63D-68EB-1ACF-BFA8515A56B1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028" creationId="{20C230DF-BCCB-98DE-7CFA-2E4006061C2D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030" creationId="{276730C4-9CBC-2180-2D45-825552842D4A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032" creationId="{198403B8-F4D9-74C3-AAE2-0E146904F516}"/>
          </ac:picMkLst>
        </pc:picChg>
        <pc:picChg chg="del">
          <ac:chgData name="MARIA ANGELES BLANCO SUAREZ" userId="8956673a-76c6-4ee9-bb42-6fe396358d57" providerId="ADAL" clId="{41E8B446-0CCE-4EA5-A083-C2D90CEFCE40}" dt="2026-06-22T14:19:00.073" v="324" actId="478"/>
          <ac:picMkLst>
            <pc:docMk/>
            <pc:sldMk cId="0" sldId="256"/>
            <ac:picMk id="1042" creationId="{1E07E530-A90F-05D7-CCD1-78173BDE104D}"/>
          </ac:picMkLst>
        </pc:picChg>
      </pc:sldChg>
      <pc:sldChg chg="del">
        <pc:chgData name="MARIA ANGELES BLANCO SUAREZ" userId="8956673a-76c6-4ee9-bb42-6fe396358d57" providerId="ADAL" clId="{41E8B446-0CCE-4EA5-A083-C2D90CEFCE40}" dt="2026-06-21T12:14:56.511" v="0" actId="47"/>
        <pc:sldMkLst>
          <pc:docMk/>
          <pc:sldMk cId="0" sldId="257"/>
        </pc:sldMkLst>
      </pc:sldChg>
      <pc:sldMasterChg chg="addSp delSp modSp mod modSldLayout">
        <pc:chgData name="MARIA ANGELES BLANCO SUAREZ" userId="8956673a-76c6-4ee9-bb42-6fe396358d57" providerId="ADAL" clId="{41E8B446-0CCE-4EA5-A083-C2D90CEFCE40}" dt="2026-07-03T17:21:09.174" v="425" actId="1076"/>
        <pc:sldMasterMkLst>
          <pc:docMk/>
          <pc:sldMasterMk cId="0" sldId="2147483648"/>
        </pc:sldMasterMkLst>
        <pc:spChg chg="del">
          <ac:chgData name="MARIA ANGELES BLANCO SUAREZ" userId="8956673a-76c6-4ee9-bb42-6fe396358d57" providerId="ADAL" clId="{41E8B446-0CCE-4EA5-A083-C2D90CEFCE40}" dt="2026-06-21T12:18:01.304" v="7" actId="478"/>
          <ac:spMkLst>
            <pc:docMk/>
            <pc:sldMasterMk cId="0" sldId="2147483648"/>
            <ac:spMk id="10" creationId="{00000000-0000-0000-0000-000000000000}"/>
          </ac:spMkLst>
        </pc:spChg>
        <pc:picChg chg="add del mod">
          <ac:chgData name="MARIA ANGELES BLANCO SUAREZ" userId="8956673a-76c6-4ee9-bb42-6fe396358d57" providerId="ADAL" clId="{41E8B446-0CCE-4EA5-A083-C2D90CEFCE40}" dt="2026-07-03T17:19:31.879" v="409" actId="478"/>
          <ac:picMkLst>
            <pc:docMk/>
            <pc:sldMasterMk cId="0" sldId="2147483648"/>
            <ac:picMk id="2" creationId="{2DE35C98-6608-F4A6-4DD8-248A7FB1DDD9}"/>
          </ac:picMkLst>
        </pc:picChg>
        <pc:picChg chg="add del mod">
          <ac:chgData name="MARIA ANGELES BLANCO SUAREZ" userId="8956673a-76c6-4ee9-bb42-6fe396358d57" providerId="ADAL" clId="{41E8B446-0CCE-4EA5-A083-C2D90CEFCE40}" dt="2026-07-03T17:19:35.250" v="410" actId="478"/>
          <ac:picMkLst>
            <pc:docMk/>
            <pc:sldMasterMk cId="0" sldId="2147483648"/>
            <ac:picMk id="3" creationId="{F553D8A9-8B38-E39D-5F86-A417A6182D54}"/>
          </ac:picMkLst>
        </pc:picChg>
        <pc:picChg chg="add del mod">
          <ac:chgData name="MARIA ANGELES BLANCO SUAREZ" userId="8956673a-76c6-4ee9-bb42-6fe396358d57" providerId="ADAL" clId="{41E8B446-0CCE-4EA5-A083-C2D90CEFCE40}" dt="2026-07-03T17:19:35.250" v="410" actId="478"/>
          <ac:picMkLst>
            <pc:docMk/>
            <pc:sldMasterMk cId="0" sldId="2147483648"/>
            <ac:picMk id="4" creationId="{0460C941-3855-457E-7196-6E0C7B055D78}"/>
          </ac:picMkLst>
        </pc:picChg>
        <pc:picChg chg="add mod modCrop">
          <ac:chgData name="MARIA ANGELES BLANCO SUAREZ" userId="8956673a-76c6-4ee9-bb42-6fe396358d57" providerId="ADAL" clId="{41E8B446-0CCE-4EA5-A083-C2D90CEFCE40}" dt="2026-07-03T17:21:09.174" v="425" actId="1076"/>
          <ac:picMkLst>
            <pc:docMk/>
            <pc:sldMasterMk cId="0" sldId="2147483648"/>
            <ac:picMk id="6" creationId="{22E69AD7-37B0-F4F2-8DCE-CC3E4FAF0D27}"/>
          </ac:picMkLst>
        </pc:picChg>
        <pc:sldLayoutChg chg="addSp delSp modSp mod">
          <pc:chgData name="MARIA ANGELES BLANCO SUAREZ" userId="8956673a-76c6-4ee9-bb42-6fe396358d57" providerId="ADAL" clId="{41E8B446-0CCE-4EA5-A083-C2D90CEFCE40}" dt="2026-07-03T17:19:27.166" v="408" actId="478"/>
          <pc:sldLayoutMkLst>
            <pc:docMk/>
            <pc:sldMasterMk cId="0" sldId="2147483648"/>
            <pc:sldLayoutMk cId="0" sldId="2147483649"/>
          </pc:sldLayoutMkLst>
          <pc:picChg chg="add del mod">
            <ac:chgData name="MARIA ANGELES BLANCO SUAREZ" userId="8956673a-76c6-4ee9-bb42-6fe396358d57" providerId="ADAL" clId="{41E8B446-0CCE-4EA5-A083-C2D90CEFCE40}" dt="2026-07-03T17:19:27.166" v="408" actId="478"/>
            <ac:picMkLst>
              <pc:docMk/>
              <pc:sldMasterMk cId="0" sldId="2147483648"/>
              <pc:sldLayoutMk cId="0" sldId="2147483649"/>
              <ac:picMk id="2" creationId="{E992425E-6C9A-9667-FBF0-7E72DC8F26A0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" name="Google Shape;8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ES"/>
              <a:t>Contribución a VALORBio+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2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3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13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4"/>
          <p:cNvSpPr txBox="1">
            <a:spLocks noGrp="1"/>
          </p:cNvSpPr>
          <p:nvPr>
            <p:ph type="body" idx="1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body" idx="1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3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‹Nº›</a:t>
            </a:fld>
            <a:endParaRPr/>
          </a:p>
        </p:txBody>
      </p:sp>
      <p:pic>
        <p:nvPicPr>
          <p:cNvPr id="6" name="Imagen 5" descr="Escala de tiempo&#10;&#10;Descripción generada automáticamente">
            <a:extLst>
              <a:ext uri="{FF2B5EF4-FFF2-40B4-BE49-F238E27FC236}">
                <a16:creationId xmlns:a16="http://schemas.microsoft.com/office/drawing/2014/main" id="{22E69AD7-37B0-F4F2-8DCE-CC3E4FAF0D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/>
          <a:srcRect l="11862" t="8181" b="12611"/>
          <a:stretch/>
        </p:blipFill>
        <p:spPr>
          <a:xfrm>
            <a:off x="129396" y="0"/>
            <a:ext cx="2778784" cy="1017918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"/>
          <p:cNvSpPr txBox="1"/>
          <p:nvPr/>
        </p:nvSpPr>
        <p:spPr>
          <a:xfrm>
            <a:off x="2532166" y="276667"/>
            <a:ext cx="6557530" cy="990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44C3D"/>
              </a:buClr>
              <a:buSzPts val="2400"/>
              <a:buFont typeface="Calibri"/>
              <a:buNone/>
            </a:pPr>
            <a:r>
              <a:rPr lang="es-ES" sz="2200" b="1" i="0" u="none" strike="noStrike" cap="none" dirty="0">
                <a:solidFill>
                  <a:srgbClr val="244C3D"/>
                </a:solidFill>
                <a:latin typeface="Calibri"/>
                <a:ea typeface="Calibri"/>
                <a:cs typeface="Calibri"/>
                <a:sym typeface="Calibri"/>
              </a:rPr>
              <a:t>Grupo de investigación ?????????????</a:t>
            </a:r>
            <a:endParaRPr sz="2200" b="1" i="0" u="none" strike="noStrike" cap="none" dirty="0">
              <a:solidFill>
                <a:srgbClr val="244C3D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91" name="Google Shape;91;p1"/>
          <p:cNvGraphicFramePr/>
          <p:nvPr>
            <p:extLst>
              <p:ext uri="{D42A27DB-BD31-4B8C-83A1-F6EECF244321}">
                <p14:modId xmlns:p14="http://schemas.microsoft.com/office/powerpoint/2010/main" val="3625170928"/>
              </p:ext>
            </p:extLst>
          </p:nvPr>
        </p:nvGraphicFramePr>
        <p:xfrm>
          <a:off x="4320687" y="1287004"/>
          <a:ext cx="4654710" cy="2258100"/>
        </p:xfrm>
        <a:graphic>
          <a:graphicData uri="http://schemas.openxmlformats.org/drawingml/2006/table">
            <a:tbl>
              <a:tblPr>
                <a:noFill/>
                <a:tableStyleId>{3D890D8B-C0A4-4FA6-9AC0-BA587B3F9073}</a:tableStyleId>
              </a:tblPr>
              <a:tblGrid>
                <a:gridCol w="4654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6550"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 b="1" u="none" strike="noStrike" cap="none" dirty="0">
                          <a:solidFill>
                            <a:srgbClr val="244C3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Investigación en Economía Circular</a:t>
                      </a:r>
                    </a:p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s-ES" dirty="0"/>
                    </a:p>
                  </a:txBody>
                  <a:tcPr marL="28425" marR="28425" marT="31125" marB="311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8775"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44C3D"/>
                        </a:buClr>
                        <a:buSzPts val="1600"/>
                        <a:buFont typeface="Arial" panose="020B0604020202020204" pitchFamily="34" charset="0"/>
                        <a:buChar char="•"/>
                      </a:pPr>
                      <a:r>
                        <a:rPr lang="es-ES" sz="1600" b="0" i="0" u="none" strike="noStrike" cap="none" dirty="0">
                          <a:solidFill>
                            <a:srgbClr val="244C3D"/>
                          </a:solidFill>
                          <a:latin typeface="Calibri"/>
                          <a:ea typeface="Calibri"/>
                          <a:cs typeface="Calibri"/>
                          <a:sym typeface="Arial"/>
                        </a:rPr>
                        <a:t>Fabricación de bio……………………….</a:t>
                      </a: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44C3D"/>
                        </a:buClr>
                        <a:buSzPts val="1600"/>
                        <a:buFont typeface="Arial" panose="020B0604020202020204" pitchFamily="34" charset="0"/>
                        <a:buChar char="•"/>
                      </a:pPr>
                      <a:r>
                        <a:rPr lang="es-ES" sz="1600" b="0" i="0" u="none" strike="noStrike" cap="none" dirty="0">
                          <a:solidFill>
                            <a:srgbClr val="244C3D"/>
                          </a:solidFill>
                          <a:latin typeface="Calibri"/>
                          <a:ea typeface="Calibri"/>
                          <a:cs typeface="Calibri"/>
                          <a:sym typeface="Arial"/>
                        </a:rPr>
                        <a:t>Estudio de ……………</a:t>
                      </a: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44C3D"/>
                        </a:buClr>
                        <a:buSzPts val="1600"/>
                        <a:buFont typeface="Arial" panose="020B0604020202020204" pitchFamily="34" charset="0"/>
                        <a:buChar char="•"/>
                      </a:pPr>
                      <a:r>
                        <a:rPr lang="es-ES" sz="1600" b="0" i="0" u="none" strike="noStrike" cap="none" dirty="0">
                          <a:solidFill>
                            <a:srgbClr val="244C3D"/>
                          </a:solidFill>
                          <a:latin typeface="Calibri"/>
                          <a:ea typeface="Calibri"/>
                          <a:cs typeface="Calibri"/>
                          <a:sym typeface="Arial"/>
                        </a:rPr>
                        <a:t>Valorización de…….</a:t>
                      </a:r>
                      <a:endParaRPr lang="es-ES" sz="1600" b="0" i="0" u="none" strike="noStrike" cap="none" dirty="0">
                        <a:solidFill>
                          <a:srgbClr val="244C3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342900" marR="0" lvl="0" indent="-3429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244C3D"/>
                        </a:buClr>
                        <a:buSzPts val="1600"/>
                        <a:buFont typeface="Calibri"/>
                        <a:buAutoNum type="arabicPeriod"/>
                      </a:pPr>
                      <a:endParaRPr dirty="0"/>
                    </a:p>
                    <a:p>
                      <a:pPr marL="342900" marR="0" lvl="0" indent="-241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b="0" i="0" u="none" strike="noStrike" cap="none" dirty="0">
                        <a:solidFill>
                          <a:srgbClr val="244C3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342900" marR="0" lvl="0" indent="-24130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b="0" i="0" u="none" strike="noStrike" cap="none" dirty="0">
                        <a:solidFill>
                          <a:srgbClr val="244C3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b="0" i="0" u="none" strike="noStrike" cap="none" dirty="0">
                        <a:solidFill>
                          <a:srgbClr val="244C3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28425" marR="28425" marT="31125" marB="311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2" name="Google Shape;92;p1"/>
          <p:cNvGraphicFramePr/>
          <p:nvPr>
            <p:extLst>
              <p:ext uri="{D42A27DB-BD31-4B8C-83A1-F6EECF244321}">
                <p14:modId xmlns:p14="http://schemas.microsoft.com/office/powerpoint/2010/main" val="3323624434"/>
              </p:ext>
            </p:extLst>
          </p:nvPr>
        </p:nvGraphicFramePr>
        <p:xfrm>
          <a:off x="4673600" y="5473764"/>
          <a:ext cx="3892546" cy="1558350"/>
        </p:xfrm>
        <a:graphic>
          <a:graphicData uri="http://schemas.openxmlformats.org/drawingml/2006/table">
            <a:tbl>
              <a:tblPr>
                <a:noFill/>
                <a:tableStyleId>{3D890D8B-C0A4-4FA6-9AC0-BA587B3F9073}</a:tableStyleId>
              </a:tblPr>
              <a:tblGrid>
                <a:gridCol w="38925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511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ES" sz="1600" b="1" u="none" strike="noStrike" cap="none" dirty="0">
                          <a:solidFill>
                            <a:srgbClr val="244C3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Datos de Contacto                                 LOGO</a:t>
                      </a:r>
                      <a:endParaRPr dirty="0"/>
                    </a:p>
                  </a:txBody>
                  <a:tcPr marL="28425" marR="28425" marT="31125" marB="311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328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D3D3D"/>
                        </a:buClr>
                        <a:buSzPts val="1400"/>
                        <a:buFont typeface="Calibri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rgbClr val="3D3D3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Nombre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D3D3D"/>
                        </a:buClr>
                        <a:buSzPts val="1400"/>
                        <a:buFont typeface="Calibri"/>
                        <a:buNone/>
                      </a:pPr>
                      <a:r>
                        <a:rPr lang="es-ES" sz="1400" b="0" u="sng" strike="noStrike" cap="none" dirty="0">
                          <a:solidFill>
                            <a:srgbClr val="3D3D3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email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D3D3D"/>
                        </a:buClr>
                        <a:buSzPts val="1400"/>
                        <a:buFont typeface="Calibri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rgbClr val="3D3D3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Teléfono</a:t>
                      </a:r>
                      <a:endParaRPr dirty="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D3D3D"/>
                        </a:buClr>
                        <a:buSzPts val="1400"/>
                        <a:buFont typeface="Calibri"/>
                        <a:buNone/>
                      </a:pPr>
                      <a:r>
                        <a:rPr lang="es-ES" sz="1400" b="0" u="none" strike="noStrike" cap="none" dirty="0">
                          <a:solidFill>
                            <a:srgbClr val="3D3D3D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Dirección</a:t>
                      </a:r>
                      <a:endParaRPr sz="1400" b="0" u="none" strike="noStrike" cap="none" dirty="0">
                        <a:solidFill>
                          <a:srgbClr val="3D3D3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28425" marR="28425" marT="31125" marB="311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52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b="0" u="none" strike="noStrike" cap="none" dirty="0">
                        <a:solidFill>
                          <a:srgbClr val="3D3D3D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28425" marR="28425" marT="31125" marB="31125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6" name="Google Shape;116;p1"/>
          <p:cNvSpPr/>
          <p:nvPr/>
        </p:nvSpPr>
        <p:spPr>
          <a:xfrm>
            <a:off x="0" y="1039235"/>
            <a:ext cx="9132621" cy="126127"/>
          </a:xfrm>
          <a:prstGeom prst="rect">
            <a:avLst/>
          </a:prstGeom>
          <a:solidFill>
            <a:srgbClr val="244C3D"/>
          </a:solidFill>
          <a:ln w="12700" cap="flat" cmpd="sng">
            <a:solidFill>
              <a:srgbClr val="244C3D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highlight>
                <a:srgbClr val="808000"/>
              </a:highlight>
            </a:endParaRPr>
          </a:p>
        </p:txBody>
      </p:sp>
      <p:grpSp>
        <p:nvGrpSpPr>
          <p:cNvPr id="93" name="Google Shape;93;p1"/>
          <p:cNvGrpSpPr/>
          <p:nvPr/>
        </p:nvGrpSpPr>
        <p:grpSpPr>
          <a:xfrm>
            <a:off x="325959" y="1206950"/>
            <a:ext cx="5044780" cy="1526109"/>
            <a:chOff x="-1614909" y="615645"/>
            <a:chExt cx="5044780" cy="1526109"/>
          </a:xfrm>
        </p:grpSpPr>
        <p:sp>
          <p:nvSpPr>
            <p:cNvPr id="94" name="Google Shape;94;p1"/>
            <p:cNvSpPr/>
            <p:nvPr/>
          </p:nvSpPr>
          <p:spPr>
            <a:xfrm>
              <a:off x="1972" y="615645"/>
              <a:ext cx="1067410" cy="1601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"/>
            <p:cNvSpPr/>
            <p:nvPr/>
          </p:nvSpPr>
          <p:spPr>
            <a:xfrm>
              <a:off x="1182217" y="615645"/>
              <a:ext cx="1067410" cy="1601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1"/>
            <p:cNvSpPr txBox="1"/>
            <p:nvPr/>
          </p:nvSpPr>
          <p:spPr>
            <a:xfrm>
              <a:off x="-1614909" y="618990"/>
              <a:ext cx="1067410" cy="1601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41900" rIns="41900" bIns="0" anchor="b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ES" sz="11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Nombre</a:t>
              </a:r>
              <a:endParaRPr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"/>
            <p:cNvSpPr/>
            <p:nvPr/>
          </p:nvSpPr>
          <p:spPr>
            <a:xfrm>
              <a:off x="2362461" y="615645"/>
              <a:ext cx="1067410" cy="1601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1"/>
            <p:cNvSpPr/>
            <p:nvPr/>
          </p:nvSpPr>
          <p:spPr>
            <a:xfrm>
              <a:off x="592095" y="1981643"/>
              <a:ext cx="1067410" cy="1601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1"/>
            <p:cNvSpPr/>
            <p:nvPr/>
          </p:nvSpPr>
          <p:spPr>
            <a:xfrm>
              <a:off x="1772339" y="1981643"/>
              <a:ext cx="1067410" cy="1601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" name="AutoShape 12" descr="Universidad Complutense de Madrid">
            <a:extLst>
              <a:ext uri="{FF2B5EF4-FFF2-40B4-BE49-F238E27FC236}">
                <a16:creationId xmlns:a16="http://schemas.microsoft.com/office/drawing/2014/main" id="{D05C66D8-39B6-E83F-B7C6-275E4B5BCA1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" name="AutoShape 14" descr="Universidad Complutense de Madrid">
            <a:extLst>
              <a:ext uri="{FF2B5EF4-FFF2-40B4-BE49-F238E27FC236}">
                <a16:creationId xmlns:a16="http://schemas.microsoft.com/office/drawing/2014/main" id="{553E9001-AA9F-928F-FD1F-BF9827CA243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4" name="AutoShape 16" descr="Universidad Complutense de Madrid">
            <a:extLst>
              <a:ext uri="{FF2B5EF4-FFF2-40B4-BE49-F238E27FC236}">
                <a16:creationId xmlns:a16="http://schemas.microsoft.com/office/drawing/2014/main" id="{464CB0EE-DDB9-FD07-7CF3-5580EF6D367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24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" name="AutoShape 2">
            <a:extLst>
              <a:ext uri="{FF2B5EF4-FFF2-40B4-BE49-F238E27FC236}">
                <a16:creationId xmlns:a16="http://schemas.microsoft.com/office/drawing/2014/main" id="{3D69D0CF-7350-3D1A-9273-6D7B227B7AE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6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FF8534A-41F6-04BA-795A-F4BFFA2A3F0C}"/>
              </a:ext>
            </a:extLst>
          </p:cNvPr>
          <p:cNvSpPr/>
          <p:nvPr/>
        </p:nvSpPr>
        <p:spPr>
          <a:xfrm>
            <a:off x="203200" y="1440873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AE6B06F6-4E40-D434-D509-A0FA93FB7BE4}"/>
              </a:ext>
            </a:extLst>
          </p:cNvPr>
          <p:cNvSpPr txBox="1"/>
          <p:nvPr/>
        </p:nvSpPr>
        <p:spPr>
          <a:xfrm>
            <a:off x="508000" y="1841436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C872A22C-8A17-C97C-66E5-CDFDC8EBC7CE}"/>
              </a:ext>
            </a:extLst>
          </p:cNvPr>
          <p:cNvSpPr/>
          <p:nvPr/>
        </p:nvSpPr>
        <p:spPr>
          <a:xfrm>
            <a:off x="1545769" y="1438725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54269554-6849-33CA-65DC-AFA7A3C7BF01}"/>
              </a:ext>
            </a:extLst>
          </p:cNvPr>
          <p:cNvSpPr txBox="1"/>
          <p:nvPr/>
        </p:nvSpPr>
        <p:spPr>
          <a:xfrm>
            <a:off x="1850569" y="1839288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BD4F77B3-FF35-20F4-E4BD-28DD8B2C38F8}"/>
              </a:ext>
            </a:extLst>
          </p:cNvPr>
          <p:cNvSpPr/>
          <p:nvPr/>
        </p:nvSpPr>
        <p:spPr>
          <a:xfrm>
            <a:off x="2866130" y="1438725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B7863B0-CC82-B196-0EB2-B52FA934D325}"/>
              </a:ext>
            </a:extLst>
          </p:cNvPr>
          <p:cNvSpPr txBox="1"/>
          <p:nvPr/>
        </p:nvSpPr>
        <p:spPr>
          <a:xfrm>
            <a:off x="3170930" y="1839288"/>
            <a:ext cx="6815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29" name="Google Shape;98;p1">
            <a:extLst>
              <a:ext uri="{FF2B5EF4-FFF2-40B4-BE49-F238E27FC236}">
                <a16:creationId xmlns:a16="http://schemas.microsoft.com/office/drawing/2014/main" id="{59773A1F-EBAC-69F9-304E-8BE615DDF464}"/>
              </a:ext>
            </a:extLst>
          </p:cNvPr>
          <p:cNvSpPr txBox="1"/>
          <p:nvPr/>
        </p:nvSpPr>
        <p:spPr>
          <a:xfrm>
            <a:off x="1634502" y="1204802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98;p1">
            <a:extLst>
              <a:ext uri="{FF2B5EF4-FFF2-40B4-BE49-F238E27FC236}">
                <a16:creationId xmlns:a16="http://schemas.microsoft.com/office/drawing/2014/main" id="{B24139D1-AA37-049F-0B00-210BA5ADA258}"/>
              </a:ext>
            </a:extLst>
          </p:cNvPr>
          <p:cNvSpPr txBox="1"/>
          <p:nvPr/>
        </p:nvSpPr>
        <p:spPr>
          <a:xfrm>
            <a:off x="2866130" y="1217118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3C281C63-5F94-541C-DF1B-E141B69EE9C1}"/>
              </a:ext>
            </a:extLst>
          </p:cNvPr>
          <p:cNvSpPr/>
          <p:nvPr/>
        </p:nvSpPr>
        <p:spPr>
          <a:xfrm>
            <a:off x="203200" y="3089855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4864CEFB-9CFB-EE1D-1CF1-6C70864D8CED}"/>
              </a:ext>
            </a:extLst>
          </p:cNvPr>
          <p:cNvSpPr txBox="1"/>
          <p:nvPr/>
        </p:nvSpPr>
        <p:spPr>
          <a:xfrm>
            <a:off x="508000" y="3490418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id="{FCF69029-3DC9-3A82-7587-576C15384CCC}"/>
              </a:ext>
            </a:extLst>
          </p:cNvPr>
          <p:cNvSpPr/>
          <p:nvPr/>
        </p:nvSpPr>
        <p:spPr>
          <a:xfrm>
            <a:off x="1545769" y="3087707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B816F9C7-1BED-2D73-3BC4-CFBAB6BA7143}"/>
              </a:ext>
            </a:extLst>
          </p:cNvPr>
          <p:cNvSpPr txBox="1"/>
          <p:nvPr/>
        </p:nvSpPr>
        <p:spPr>
          <a:xfrm>
            <a:off x="1850569" y="3488270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E5396264-AA35-3331-04EE-D803DD43943F}"/>
              </a:ext>
            </a:extLst>
          </p:cNvPr>
          <p:cNvSpPr/>
          <p:nvPr/>
        </p:nvSpPr>
        <p:spPr>
          <a:xfrm>
            <a:off x="2866130" y="3087707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1FA65AD2-AC2B-CFFC-DB85-0E6C0513251D}"/>
              </a:ext>
            </a:extLst>
          </p:cNvPr>
          <p:cNvSpPr txBox="1"/>
          <p:nvPr/>
        </p:nvSpPr>
        <p:spPr>
          <a:xfrm>
            <a:off x="3170930" y="3488270"/>
            <a:ext cx="6815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37" name="Google Shape;98;p1">
            <a:extLst>
              <a:ext uri="{FF2B5EF4-FFF2-40B4-BE49-F238E27FC236}">
                <a16:creationId xmlns:a16="http://schemas.microsoft.com/office/drawing/2014/main" id="{8E28C877-6547-8C64-E11A-03083A6BBC04}"/>
              </a:ext>
            </a:extLst>
          </p:cNvPr>
          <p:cNvSpPr txBox="1"/>
          <p:nvPr/>
        </p:nvSpPr>
        <p:spPr>
          <a:xfrm>
            <a:off x="1634502" y="2853784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98;p1">
            <a:extLst>
              <a:ext uri="{FF2B5EF4-FFF2-40B4-BE49-F238E27FC236}">
                <a16:creationId xmlns:a16="http://schemas.microsoft.com/office/drawing/2014/main" id="{AC14990E-59FF-F8C0-85DE-D7F6510A91C9}"/>
              </a:ext>
            </a:extLst>
          </p:cNvPr>
          <p:cNvSpPr txBox="1"/>
          <p:nvPr/>
        </p:nvSpPr>
        <p:spPr>
          <a:xfrm>
            <a:off x="2866130" y="2866100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98;p1">
            <a:extLst>
              <a:ext uri="{FF2B5EF4-FFF2-40B4-BE49-F238E27FC236}">
                <a16:creationId xmlns:a16="http://schemas.microsoft.com/office/drawing/2014/main" id="{DEB391D1-6952-5F2E-F8BB-A4E3A27B1D22}"/>
              </a:ext>
            </a:extLst>
          </p:cNvPr>
          <p:cNvSpPr txBox="1"/>
          <p:nvPr/>
        </p:nvSpPr>
        <p:spPr>
          <a:xfrm>
            <a:off x="402874" y="2848316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94C54BAD-EA51-372F-492D-BFA876CCB42D}"/>
              </a:ext>
            </a:extLst>
          </p:cNvPr>
          <p:cNvSpPr/>
          <p:nvPr/>
        </p:nvSpPr>
        <p:spPr>
          <a:xfrm>
            <a:off x="203200" y="4773182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F67B3E6-6AA3-19D0-4455-362B9A699EEB}"/>
              </a:ext>
            </a:extLst>
          </p:cNvPr>
          <p:cNvSpPr txBox="1"/>
          <p:nvPr/>
        </p:nvSpPr>
        <p:spPr>
          <a:xfrm>
            <a:off x="508000" y="5173745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42" name="Rectángulo 41">
            <a:extLst>
              <a:ext uri="{FF2B5EF4-FFF2-40B4-BE49-F238E27FC236}">
                <a16:creationId xmlns:a16="http://schemas.microsoft.com/office/drawing/2014/main" id="{0494B688-B1EF-2A70-E3E9-8FEDF1C49867}"/>
              </a:ext>
            </a:extLst>
          </p:cNvPr>
          <p:cNvSpPr/>
          <p:nvPr/>
        </p:nvSpPr>
        <p:spPr>
          <a:xfrm>
            <a:off x="1545769" y="4771034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C25E2B42-8F6C-9D3C-3C7E-2660231CC0D9}"/>
              </a:ext>
            </a:extLst>
          </p:cNvPr>
          <p:cNvSpPr txBox="1"/>
          <p:nvPr/>
        </p:nvSpPr>
        <p:spPr>
          <a:xfrm>
            <a:off x="1850569" y="5171597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44" name="Rectángulo 43">
            <a:extLst>
              <a:ext uri="{FF2B5EF4-FFF2-40B4-BE49-F238E27FC236}">
                <a16:creationId xmlns:a16="http://schemas.microsoft.com/office/drawing/2014/main" id="{C2D92252-B952-590E-7AED-76073C4EDF16}"/>
              </a:ext>
            </a:extLst>
          </p:cNvPr>
          <p:cNvSpPr/>
          <p:nvPr/>
        </p:nvSpPr>
        <p:spPr>
          <a:xfrm>
            <a:off x="2866130" y="4771034"/>
            <a:ext cx="1190169" cy="129218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872F5C72-9A3B-C725-CEB4-C95E5C9805A6}"/>
              </a:ext>
            </a:extLst>
          </p:cNvPr>
          <p:cNvSpPr txBox="1"/>
          <p:nvPr/>
        </p:nvSpPr>
        <p:spPr>
          <a:xfrm>
            <a:off x="3170930" y="5171597"/>
            <a:ext cx="6815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FOTO</a:t>
            </a:r>
          </a:p>
        </p:txBody>
      </p:sp>
      <p:sp>
        <p:nvSpPr>
          <p:cNvPr id="46" name="Google Shape;98;p1">
            <a:extLst>
              <a:ext uri="{FF2B5EF4-FFF2-40B4-BE49-F238E27FC236}">
                <a16:creationId xmlns:a16="http://schemas.microsoft.com/office/drawing/2014/main" id="{12BDDD8D-3DA8-EF97-E8A8-ADF6694B5A08}"/>
              </a:ext>
            </a:extLst>
          </p:cNvPr>
          <p:cNvSpPr txBox="1"/>
          <p:nvPr/>
        </p:nvSpPr>
        <p:spPr>
          <a:xfrm>
            <a:off x="1634502" y="4537111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98;p1">
            <a:extLst>
              <a:ext uri="{FF2B5EF4-FFF2-40B4-BE49-F238E27FC236}">
                <a16:creationId xmlns:a16="http://schemas.microsoft.com/office/drawing/2014/main" id="{1506223F-F7B1-3CA2-2969-8A5CCDB9A77C}"/>
              </a:ext>
            </a:extLst>
          </p:cNvPr>
          <p:cNvSpPr txBox="1"/>
          <p:nvPr/>
        </p:nvSpPr>
        <p:spPr>
          <a:xfrm>
            <a:off x="2866130" y="4549427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98;p1">
            <a:extLst>
              <a:ext uri="{FF2B5EF4-FFF2-40B4-BE49-F238E27FC236}">
                <a16:creationId xmlns:a16="http://schemas.microsoft.com/office/drawing/2014/main" id="{2B4941D3-3FAE-087C-3785-8CADC80042B3}"/>
              </a:ext>
            </a:extLst>
          </p:cNvPr>
          <p:cNvSpPr txBox="1"/>
          <p:nvPr/>
        </p:nvSpPr>
        <p:spPr>
          <a:xfrm>
            <a:off x="402874" y="4531643"/>
            <a:ext cx="1067410" cy="160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1900" rIns="41900" bIns="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Nombre</a:t>
            </a:r>
            <a:endParaRPr sz="11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49</Words>
  <Application>Microsoft Office PowerPoint</Application>
  <PresentationFormat>Presentación en pantalla (4:3)</PresentationFormat>
  <Paragraphs>32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Arial</vt:lpstr>
      <vt:lpstr>Calibri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Vergara Alarcon, Priscilla</dc:creator>
  <cp:lastModifiedBy>MARIA ANGELES BLANCO SUAREZ</cp:lastModifiedBy>
  <cp:revision>3</cp:revision>
  <dcterms:created xsi:type="dcterms:W3CDTF">2026-04-10T11:44:28Z</dcterms:created>
  <dcterms:modified xsi:type="dcterms:W3CDTF">2026-07-03T17:21:09Z</dcterms:modified>
</cp:coreProperties>
</file>