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22" y="-55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E5FDF-6976-46A2-AD29-E1E8D84D52AF}" type="datetimeFigureOut">
              <a:rPr lang="es-ES" smtClean="0"/>
              <a:t>18/12/2023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0E51B-A470-4318-9066-359C7FB607E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0E51B-A470-4318-9066-359C7FB607E1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Elipse"/>
          <p:cNvSpPr/>
          <p:nvPr userDrawn="1"/>
        </p:nvSpPr>
        <p:spPr>
          <a:xfrm>
            <a:off x="6660232" y="1203598"/>
            <a:ext cx="1656184" cy="172819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1 Imagen" descr="logo grupo jpg.jpg"/>
          <p:cNvPicPr>
            <a:picLocks noChangeAspect="1"/>
          </p:cNvPicPr>
          <p:nvPr userDrawn="1"/>
        </p:nvPicPr>
        <p:blipFill>
          <a:blip r:embed="rId2" cstate="print"/>
          <a:srcRect t="11845" r="14526" b="8146"/>
          <a:stretch>
            <a:fillRect/>
          </a:stretch>
        </p:blipFill>
        <p:spPr>
          <a:xfrm>
            <a:off x="6585354" y="1635646"/>
            <a:ext cx="1803070" cy="1008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 userDrawn="1"/>
        </p:nvSpPr>
        <p:spPr>
          <a:xfrm flipH="1" flipV="1">
            <a:off x="6227763" y="0"/>
            <a:ext cx="2916237" cy="2032000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9 Triángulo rectángulo"/>
          <p:cNvSpPr/>
          <p:nvPr userDrawn="1"/>
        </p:nvSpPr>
        <p:spPr>
          <a:xfrm flipH="1">
            <a:off x="5651500" y="2032000"/>
            <a:ext cx="3492500" cy="3111500"/>
          </a:xfrm>
          <a:prstGeom prst="rt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prstClr val="white"/>
              </a:solidFill>
            </a:endParaRPr>
          </a:p>
        </p:txBody>
      </p:sp>
      <p:pic>
        <p:nvPicPr>
          <p:cNvPr id="1029" name="44 Imagen" descr="LOGO_ESPAÑOL_PSD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1203325"/>
            <a:ext cx="17399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07504" y="195486"/>
            <a:ext cx="7416824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Estimado alumno/a, </a:t>
            </a:r>
          </a:p>
          <a:p>
            <a:endParaRPr lang="es-ES" sz="13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es-ES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Es un placer para nosotros extenderte una cordial invitación a la Nueva Jornada de Puertas Abiertas de </a:t>
            </a:r>
            <a:r>
              <a:rPr lang="es-ES" sz="13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CARREFOUR</a:t>
            </a:r>
            <a:r>
              <a:rPr lang="es-ES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, que se llevará a cabo en su </a:t>
            </a:r>
            <a:r>
              <a:rPr lang="es-ES" sz="13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sede en Alcobendas.</a:t>
            </a:r>
          </a:p>
          <a:p>
            <a:endParaRPr lang="es-ES" sz="13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es-ES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En este evento </a:t>
            </a:r>
            <a:r>
              <a:rPr lang="es-ES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podrás </a:t>
            </a:r>
            <a:r>
              <a:rPr lang="es-ES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conocer una multinacional referente en el sector del retail, sus oportunidades de empleo, así como participar en un taller que te ayudará en tu futura incorporación al mercado laboral.</a:t>
            </a:r>
          </a:p>
          <a:p>
            <a:endParaRPr lang="es-ES" sz="13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spcAft>
                <a:spcPts val="600"/>
              </a:spcAft>
            </a:pPr>
            <a:r>
              <a:rPr lang="es-ES" sz="1300" b="1" u="sng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Detalles del </a:t>
            </a:r>
            <a:r>
              <a:rPr lang="es-ES" sz="1300" b="1" u="sng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Evento</a:t>
            </a:r>
            <a:endParaRPr lang="es-ES" sz="1300" b="1" u="sng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es-ES" sz="13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Fecha</a:t>
            </a:r>
            <a:r>
              <a:rPr lang="es-ES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: 31 de enero de 2024</a:t>
            </a:r>
          </a:p>
          <a:p>
            <a:r>
              <a:rPr lang="es-ES" sz="13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Hora de inicio: </a:t>
            </a:r>
            <a:r>
              <a:rPr lang="es-ES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10:00 </a:t>
            </a:r>
          </a:p>
          <a:p>
            <a:r>
              <a:rPr lang="es-ES" sz="13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Lugar</a:t>
            </a:r>
            <a:r>
              <a:rPr lang="es-ES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: Sede Carrefour Omega, Av. de la Transición Española, 36. 28108 </a:t>
            </a:r>
            <a:r>
              <a:rPr lang="es-ES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-Alcobendas </a:t>
            </a:r>
            <a:r>
              <a:rPr lang="es-ES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(Madrid</a:t>
            </a:r>
            <a:r>
              <a:rPr lang="es-ES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)</a:t>
            </a:r>
          </a:p>
          <a:p>
            <a:endParaRPr lang="es-ES" sz="13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>
              <a:spcAft>
                <a:spcPts val="600"/>
              </a:spcAft>
            </a:pPr>
            <a:r>
              <a:rPr lang="es-ES" sz="1300" b="1" u="sng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Agenda de la Jornada</a:t>
            </a:r>
          </a:p>
          <a:p>
            <a:r>
              <a:rPr lang="es-ES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10:00 Acogida de alumnos – Check-in. </a:t>
            </a:r>
          </a:p>
          <a:p>
            <a:r>
              <a:rPr lang="es-ES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10:30 Descubre Carrefour – Presentación de </a:t>
            </a:r>
            <a:r>
              <a:rPr lang="es-ES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la compañía.</a:t>
            </a:r>
            <a:endParaRPr lang="es-ES" sz="13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es-ES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11:30 Mejora tu empleabilidad: aprende a superar una dinámica grupal. </a:t>
            </a:r>
          </a:p>
          <a:p>
            <a:r>
              <a:rPr lang="es-ES_tradnl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12:30 Feedback y conclusiones.</a:t>
            </a:r>
            <a:endParaRPr lang="es-ES" sz="1300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r>
              <a:rPr lang="es-ES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13:00 Cierre de la jornada.</a:t>
            </a:r>
            <a:endParaRPr lang="es-ES" sz="1300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149</Words>
  <Application>Microsoft Office PowerPoint</Application>
  <PresentationFormat>Presentación en pantalla (16:9)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JOSE DARRIBA DOCAMPO</dc:creator>
  <cp:lastModifiedBy>x6996305</cp:lastModifiedBy>
  <cp:revision>25</cp:revision>
  <dcterms:created xsi:type="dcterms:W3CDTF">2023-12-14T11:28:10Z</dcterms:created>
  <dcterms:modified xsi:type="dcterms:W3CDTF">2023-12-18T16:32:27Z</dcterms:modified>
</cp:coreProperties>
</file>