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4" r:id="rId14"/>
    <p:sldId id="286" r:id="rId15"/>
    <p:sldId id="288" r:id="rId16"/>
    <p:sldId id="290" r:id="rId17"/>
    <p:sldId id="292" r:id="rId18"/>
  </p:sldIdLst>
  <p:sldSz cx="7747000" cy="48514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04" d="100"/>
          <a:sy n="104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698AFB-E3FB-4C0B-B85F-A801E147C9D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22B1CD-E2F7-4B61-98B0-0ACD1119675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ADBEC6-9A4F-4ED0-BCFB-4B500A8D18E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7C440A-6E83-4AEA-85A5-37CCDF6346C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F9E421-E8EE-46A5-B2F6-93A1E43E738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088CBBC-902C-4BA1-9166-D3B92AFD19A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B9805E5-136A-449D-B15D-83D6CEE2E60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7218A91-2B5A-4776-8146-384CBE541835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56F8453-351C-482A-A175-2EBA4280005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F35069B-AE0B-45DA-861C-83E214AC3CE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FBAB2BE-D439-4B7B-A113-54B9E4CBAA9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46856"/>
            <a:ext cx="7747001" cy="4357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71513"/>
            <a:ext cx="4318246" cy="1648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2" y="918823"/>
            <a:ext cx="3013046" cy="13810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2097" dirty="0">
                <a:solidFill>
                  <a:schemeClr val="bg1"/>
                </a:solidFill>
              </a:rPr>
              <a:t>Encuestas de satisfacción ESTUDIANTES</a:t>
            </a:r>
            <a:br>
              <a:rPr lang="es-ES" sz="2097" dirty="0">
                <a:solidFill>
                  <a:schemeClr val="bg1"/>
                </a:solidFill>
              </a:rPr>
            </a:br>
            <a:r>
              <a:rPr lang="es-ES" sz="2097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2" y="2630380"/>
            <a:ext cx="3048413" cy="1020583"/>
          </a:xfrm>
        </p:spPr>
        <p:txBody>
          <a:bodyPr anchor="t">
            <a:normAutofit/>
          </a:bodyPr>
          <a:lstStyle/>
          <a:p>
            <a:r>
              <a:rPr lang="es-ES" sz="15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LOGÍSTICA Y GESTIÓN ECONÓMICA DE LA DEFENSA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12185"/>
            <a:ext cx="680388" cy="1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18793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A56255-4961-41E1-887B-7319F23C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159737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xmlns="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4358918" y="246855"/>
            <a:ext cx="338808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34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17663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1921027"/>
            <a:ext cx="1969955" cy="50467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181331" y="1921027"/>
            <a:ext cx="1575963" cy="5046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757936" cy="176635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969313" y="154672"/>
            <a:ext cx="2560941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2757936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727250" y="154672"/>
            <a:ext cx="1575963" cy="176635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727250" y="2425700"/>
            <a:ext cx="1575963" cy="176635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969313" y="2425700"/>
            <a:ext cx="2560941" cy="1261682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11377" y="1921027"/>
            <a:ext cx="1378968" cy="50467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590345" y="1921027"/>
            <a:ext cx="1378968" cy="50467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727250" y="1921027"/>
            <a:ext cx="787982" cy="504673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515231" y="1921027"/>
            <a:ext cx="787982" cy="504673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5727250" y="4192055"/>
            <a:ext cx="787982" cy="50467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515231" y="4192055"/>
            <a:ext cx="787982" cy="504673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2969313" y="3687383"/>
            <a:ext cx="2560941" cy="100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5712868" cy="201869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173364"/>
            <a:ext cx="2363945" cy="252336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924245" y="154672"/>
            <a:ext cx="1378968" cy="20186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75322" y="2173364"/>
            <a:ext cx="2363945" cy="252336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39268" y="2173364"/>
            <a:ext cx="2363945" cy="2523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322" y="154672"/>
            <a:ext cx="2363945" cy="201869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939268" y="154672"/>
            <a:ext cx="2363945" cy="201869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2363945" cy="20186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173364"/>
            <a:ext cx="3545918" cy="252336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1377" y="2173364"/>
            <a:ext cx="3545918" cy="2523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921027"/>
            <a:ext cx="2954931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416354"/>
            <a:ext cx="4136904" cy="328037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7091836" cy="12616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54672"/>
            <a:ext cx="984977" cy="100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668691"/>
            <a:ext cx="4136904" cy="302803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348281" y="1164018"/>
            <a:ext cx="2954931" cy="2775701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48281" y="3939719"/>
            <a:ext cx="1575963" cy="75700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590345" y="154672"/>
            <a:ext cx="2757936" cy="50467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590345" y="659344"/>
            <a:ext cx="2757936" cy="504673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590345" y="1164018"/>
            <a:ext cx="2757936" cy="50467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11377" y="154672"/>
            <a:ext cx="1378968" cy="1514019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924245" y="3939719"/>
            <a:ext cx="1378968" cy="757009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5333259" y="154672"/>
            <a:ext cx="984977" cy="1009346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318236" y="154672"/>
            <a:ext cx="984977" cy="100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Personalizado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Encuestas de satisfacción ESTUDIANTES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ucm</dc:creator>
  <cp:lastModifiedBy>Windows User</cp:lastModifiedBy>
  <cp:revision>5</cp:revision>
  <cp:lastPrinted>2022-09-16T21:02:22Z</cp:lastPrinted>
  <dcterms:created xsi:type="dcterms:W3CDTF">2022-09-16T19:02:22Z</dcterms:created>
  <dcterms:modified xsi:type="dcterms:W3CDTF">2022-09-21T07:18:55Z</dcterms:modified>
</cp:coreProperties>
</file>