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60" r:id="rId3"/>
    <p:sldId id="262" r:id="rId4"/>
    <p:sldId id="264" r:id="rId5"/>
    <p:sldId id="266" r:id="rId6"/>
    <p:sldId id="268" r:id="rId7"/>
    <p:sldId id="270" r:id="rId8"/>
    <p:sldId id="272" r:id="rId9"/>
    <p:sldId id="274" r:id="rId10"/>
    <p:sldId id="276" r:id="rId11"/>
    <p:sldId id="278" r:id="rId12"/>
    <p:sldId id="280" r:id="rId13"/>
    <p:sldId id="282" r:id="rId14"/>
    <p:sldId id="286" r:id="rId15"/>
    <p:sldId id="288" r:id="rId16"/>
    <p:sldId id="290" r:id="rId17"/>
    <p:sldId id="292" r:id="rId18"/>
    <p:sldId id="294" r:id="rId19"/>
  </p:sldIdLst>
  <p:sldSz cx="7747000" cy="48514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/>
    <p:restoredTop sz="0"/>
  </p:normalViewPr>
  <p:slideViewPr>
    <p:cSldViewPr>
      <p:cViewPr varScale="1">
        <p:scale>
          <a:sx n="104" d="100"/>
          <a:sy n="104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A4E9D8B-5F55-488B-88B1-19448E91ED3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BFA8965-48D2-446A-B554-33837935989E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877CC69-95F7-4806-B1EF-8E588CAAC4A8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846B90A-7DCF-421A-836E-60475F55153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AC6CA0-6084-449C-A072-437C2A0C162E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318E6717-750B-4B25-BA0E-3C253DB6F7D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27493ADA-BC54-46B8-9D41-D17E0E450B7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28906CD7-5EFD-4F03-BCAA-B8011BDCC2D8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48195FBA-2A23-4ED2-BA46-5EDE75F8462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6A72775B-3C62-486D-AA47-03A5DECC09E9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79E762E3-C80F-4367-ACEA-5BD7ED52020E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CA22F210-7186-4074-94C5-FAD2C2EB15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246856"/>
            <a:ext cx="7747001" cy="43576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4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ED93057-B056-4D1D-B0DA-F1619DAAF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771513"/>
            <a:ext cx="4318246" cy="16484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4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06D39D2-87DB-4FE1-B254-D18CE66E4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8972" y="918823"/>
            <a:ext cx="3013046" cy="138103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es-ES" sz="2097" dirty="0">
                <a:solidFill>
                  <a:schemeClr val="bg1"/>
                </a:solidFill>
              </a:rPr>
              <a:t>Encuestas de satisfacción EGRESADOS</a:t>
            </a:r>
            <a:br>
              <a:rPr lang="es-ES" sz="2097" dirty="0">
                <a:solidFill>
                  <a:schemeClr val="bg1"/>
                </a:solidFill>
              </a:rPr>
            </a:br>
            <a:r>
              <a:rPr lang="es-ES" sz="2097" dirty="0">
                <a:solidFill>
                  <a:schemeClr val="bg1"/>
                </a:solidFill>
              </a:rPr>
              <a:t>2021-22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5BF88D0-2F16-418E-AF89-CC33DF0BF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8972" y="2630380"/>
            <a:ext cx="3048413" cy="1020583"/>
          </a:xfrm>
        </p:spPr>
        <p:txBody>
          <a:bodyPr anchor="t">
            <a:normAutofit/>
          </a:bodyPr>
          <a:lstStyle/>
          <a:p>
            <a:r>
              <a:rPr lang="es-ES" sz="1525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MÁSTER EN LOGÍSTICA Y GESTIÓN ECONÓMICA DE LA DEFENSA</a:t>
            </a:r>
          </a:p>
          <a:p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5B41592-BC5E-4AE2-8CA7-91C73FD8F7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12185"/>
            <a:ext cx="680388" cy="1567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4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B574A3D-9991-4D4A-91DF-0D0DE47DB3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1518793" y="2405365"/>
            <a:ext cx="4357689" cy="406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4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5A56255-4961-41E1-887B-7319F23C90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2159737" y="2405365"/>
            <a:ext cx="4357689" cy="406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4"/>
          </a:p>
        </p:txBody>
      </p:sp>
      <p:pic>
        <p:nvPicPr>
          <p:cNvPr id="4" name="Imagen 3" descr="Logotipo&#10;&#10;Descripción generada automáticamente con confianza baja">
            <a:extLst>
              <a:ext uri="{FF2B5EF4-FFF2-40B4-BE49-F238E27FC236}">
                <a16:creationId xmlns:a16="http://schemas.microsoft.com/office/drawing/2014/main" xmlns="" id="{88EA9BFA-5B7C-4A15-A35F-D548003B70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4" r="28522"/>
          <a:stretch/>
        </p:blipFill>
        <p:spPr>
          <a:xfrm>
            <a:off x="4358918" y="246855"/>
            <a:ext cx="3388082" cy="435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8693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11377" y="154672"/>
            <a:ext cx="3545918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757295" y="154672"/>
            <a:ext cx="3545918" cy="22710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757295" y="2425700"/>
            <a:ext cx="3545918" cy="227102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1377" y="2425700"/>
            <a:ext cx="3545918" cy="22710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11377" y="154672"/>
            <a:ext cx="3545918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757295" y="154672"/>
            <a:ext cx="3545918" cy="22710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11377" y="2425700"/>
            <a:ext cx="7091836" cy="22710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757295" y="2425700"/>
            <a:ext cx="3545918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11377" y="154672"/>
            <a:ext cx="3545918" cy="1766355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757295" y="154672"/>
            <a:ext cx="3545918" cy="227102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1377" y="2425700"/>
            <a:ext cx="3545918" cy="2271028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11377" y="1921027"/>
            <a:ext cx="1772959" cy="504673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1984336" y="1921027"/>
            <a:ext cx="1772959" cy="50467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4939268" y="154672"/>
            <a:ext cx="2363945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11377" y="2425700"/>
            <a:ext cx="2363945" cy="22710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575322" y="154672"/>
            <a:ext cx="2363945" cy="227102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1377" y="154672"/>
            <a:ext cx="2363945" cy="2271028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4939268" y="2425700"/>
            <a:ext cx="2363945" cy="2271028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2575322" y="2425700"/>
            <a:ext cx="2363945" cy="22710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11377" y="154672"/>
            <a:ext cx="3545918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11377" y="2425700"/>
            <a:ext cx="3545918" cy="22710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757295" y="2425700"/>
            <a:ext cx="3545918" cy="227102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757295" y="154672"/>
            <a:ext cx="3545918" cy="22710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11377" y="154672"/>
            <a:ext cx="3545918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757295" y="154672"/>
            <a:ext cx="3545918" cy="22710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757295" y="2425700"/>
            <a:ext cx="3545918" cy="227102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1377" y="2425700"/>
            <a:ext cx="3545918" cy="22710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11377" y="154672"/>
            <a:ext cx="3545918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757295" y="154672"/>
            <a:ext cx="3545918" cy="22710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11377" y="2425700"/>
            <a:ext cx="3545918" cy="227102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757295" y="2425700"/>
            <a:ext cx="3545918" cy="22710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11377" y="2425700"/>
            <a:ext cx="3545918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11377" y="154672"/>
            <a:ext cx="3545918" cy="22710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757295" y="154672"/>
            <a:ext cx="3545918" cy="227102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757295" y="2425700"/>
            <a:ext cx="3545918" cy="22710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4348281" y="1921027"/>
            <a:ext cx="2954931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11377" y="154672"/>
            <a:ext cx="7091836" cy="1261682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11377" y="1416354"/>
            <a:ext cx="4136904" cy="328037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4348281" y="154672"/>
            <a:ext cx="984977" cy="100934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11377" y="1668691"/>
            <a:ext cx="4136904" cy="302803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590345" y="154672"/>
            <a:ext cx="2757936" cy="504673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4348281" y="1164018"/>
            <a:ext cx="2954931" cy="2775701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5924245" y="3939719"/>
            <a:ext cx="1378968" cy="757009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1590345" y="659344"/>
            <a:ext cx="2757936" cy="504673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1590345" y="1164018"/>
            <a:ext cx="2757936" cy="504673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211377" y="154672"/>
            <a:ext cx="1378968" cy="1514019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4348281" y="3939719"/>
            <a:ext cx="1575963" cy="757009"/>
          </a:xfrm>
          <a:prstGeom prst="rect">
            <a:avLst/>
          </a:prstGeom>
        </p:spPr>
      </p:pic>
      <p:pic>
        <p:nvPicPr>
          <p:cNvPr id="11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5333259" y="154672"/>
            <a:ext cx="984977" cy="1009346"/>
          </a:xfrm>
          <a:prstGeom prst="rect">
            <a:avLst/>
          </a:prstGeom>
        </p:spPr>
      </p:pic>
      <p:pic>
        <p:nvPicPr>
          <p:cNvPr id="12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6318236" y="154672"/>
            <a:ext cx="984977" cy="100934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11377" y="154672"/>
            <a:ext cx="4530895" cy="2775701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11377" y="2930372"/>
            <a:ext cx="4530895" cy="1766355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742272" y="154672"/>
            <a:ext cx="2560941" cy="454205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575322" y="154672"/>
            <a:ext cx="2560941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11377" y="154672"/>
            <a:ext cx="2363945" cy="22710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5136263" y="154672"/>
            <a:ext cx="2166950" cy="227102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1377" y="2425700"/>
            <a:ext cx="2363945" cy="2271028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575322" y="2425700"/>
            <a:ext cx="2560941" cy="2271028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5136263" y="2425700"/>
            <a:ext cx="2166950" cy="22710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4939268" y="154672"/>
            <a:ext cx="2363945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4939268" y="2425700"/>
            <a:ext cx="2363945" cy="22710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575322" y="2425700"/>
            <a:ext cx="2363945" cy="227102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1377" y="2425700"/>
            <a:ext cx="2363945" cy="2271028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575322" y="154672"/>
            <a:ext cx="2363945" cy="2271028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211377" y="154672"/>
            <a:ext cx="2363945" cy="22710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11377" y="154672"/>
            <a:ext cx="3545918" cy="1766355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757295" y="154672"/>
            <a:ext cx="3545918" cy="1766355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757295" y="1921027"/>
            <a:ext cx="3545918" cy="2775701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1377" y="1921027"/>
            <a:ext cx="3545918" cy="27757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11377" y="154672"/>
            <a:ext cx="2363945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575322" y="154672"/>
            <a:ext cx="2560941" cy="22710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5136263" y="154672"/>
            <a:ext cx="2166950" cy="227102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1377" y="2425700"/>
            <a:ext cx="2363945" cy="2271028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575322" y="2425700"/>
            <a:ext cx="2560941" cy="2271028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5136263" y="2425700"/>
            <a:ext cx="2166950" cy="22710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757295" y="154672"/>
            <a:ext cx="3545918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757295" y="2425700"/>
            <a:ext cx="3545918" cy="22710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11377" y="154672"/>
            <a:ext cx="3545918" cy="227102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1377" y="2425700"/>
            <a:ext cx="3545918" cy="22710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11377" y="154672"/>
            <a:ext cx="3545918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11377" y="2425700"/>
            <a:ext cx="3545918" cy="22710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757295" y="154672"/>
            <a:ext cx="3545918" cy="227102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757295" y="2425700"/>
            <a:ext cx="3545918" cy="2271028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8.14"/>
  <p:tag name="AS_TITLE" val="Aspose.Slides for .NET 4.0 Client Profile"/>
  <p:tag name="AS_VERSION" val="2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</Words>
  <Application>Microsoft Office PowerPoint</Application>
  <PresentationFormat>Personalizado</PresentationFormat>
  <Paragraphs>2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Encuestas de satisfacción EGRESADOS 2021-22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ucm</dc:creator>
  <cp:lastModifiedBy>Windows User</cp:lastModifiedBy>
  <cp:revision>4</cp:revision>
  <cp:lastPrinted>2022-09-16T22:10:31Z</cp:lastPrinted>
  <dcterms:created xsi:type="dcterms:W3CDTF">2022-09-16T20:10:31Z</dcterms:created>
  <dcterms:modified xsi:type="dcterms:W3CDTF">2022-09-21T07:23:42Z</dcterms:modified>
</cp:coreProperties>
</file>