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9975" cy="42808525"/>
  <p:notesSz cx="7099300" cy="10234613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08C8"/>
    <a:srgbClr val="CC0099"/>
    <a:srgbClr val="D632DA"/>
    <a:srgbClr val="9900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725" autoAdjust="0"/>
    <p:restoredTop sz="99824" autoAdjust="0"/>
  </p:normalViewPr>
  <p:slideViewPr>
    <p:cSldViewPr>
      <p:cViewPr>
        <p:scale>
          <a:sx n="36" d="100"/>
          <a:sy n="36" d="100"/>
        </p:scale>
        <p:origin x="1344" y="42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2" d="100"/>
        <a:sy n="2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513999" y="23094656"/>
            <a:ext cx="27504311" cy="7134754"/>
          </a:xfrm>
        </p:spPr>
        <p:txBody>
          <a:bodyPr>
            <a:noAutofit/>
          </a:bodyPr>
          <a:lstStyle>
            <a:lvl1pPr marL="0" indent="0" algn="ctr">
              <a:buNone/>
              <a:defRPr sz="10000" spc="457" baseline="0">
                <a:solidFill>
                  <a:schemeClr val="tx2"/>
                </a:solidFill>
              </a:defRPr>
            </a:lvl1pPr>
            <a:lvl2pPr marL="2088215" indent="0" algn="ctr">
              <a:buNone/>
            </a:lvl2pPr>
            <a:lvl3pPr marL="4176431" indent="0" algn="ctr">
              <a:buNone/>
            </a:lvl3pPr>
            <a:lvl4pPr marL="6264646" indent="0" algn="ctr">
              <a:buNone/>
            </a:lvl4pPr>
            <a:lvl5pPr marL="8352861" indent="0" algn="ctr">
              <a:buNone/>
            </a:lvl5pPr>
            <a:lvl6pPr marL="10441076" indent="0" algn="ctr">
              <a:buNone/>
            </a:lvl6pPr>
            <a:lvl7pPr marL="12529292" indent="0" algn="ctr">
              <a:buNone/>
            </a:lvl7pPr>
            <a:lvl8pPr marL="14617507" indent="0" algn="ctr">
              <a:buNone/>
            </a:lvl8pPr>
            <a:lvl9pPr marL="16705722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1513999" y="8949541"/>
            <a:ext cx="27504311" cy="12366907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219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4846736" y="22160346"/>
            <a:ext cx="9840992" cy="9913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5592247" y="22160346"/>
            <a:ext cx="9840992" cy="9913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15035173" y="22011634"/>
            <a:ext cx="151400" cy="2853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F44-0876-4F85-A93E-B9F55EF02C61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F2DC5D-7747-4FB6-BB91-E46ECAB19245}" type="slidenum">
              <a:rPr lang="en-GB" smtClean="0"/>
              <a:t>‹Nº›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F44-0876-4F85-A93E-B9F55EF02C61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C5D-7747-4FB6-BB91-E46ECAB19245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F44-0876-4F85-A93E-B9F55EF02C61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C5D-7747-4FB6-BB91-E46ECAB19245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513999" y="9513005"/>
            <a:ext cx="27251978" cy="28539017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EE5CF44-0876-4F85-A93E-B9F55EF02C61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F2DC5D-7747-4FB6-BB91-E46ECAB19245}" type="slidenum">
              <a:rPr lang="en-GB" smtClean="0"/>
              <a:t>‹Nº›</a:t>
            </a:fld>
            <a:endParaRPr lang="en-GB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F44-0876-4F85-A93E-B9F55EF02C61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C5D-7747-4FB6-BB91-E46ECAB19245}" type="slidenum">
              <a:rPr lang="en-GB" smtClean="0"/>
              <a:t>‹Nº›</a:t>
            </a:fld>
            <a:endParaRPr lang="en-GB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0998" y="21879913"/>
            <a:ext cx="26242645" cy="8561705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219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0998" y="30953872"/>
            <a:ext cx="26242645" cy="6146850"/>
          </a:xfrm>
        </p:spPr>
        <p:txBody>
          <a:bodyPr anchor="t"/>
          <a:lstStyle>
            <a:lvl1pPr marL="0" indent="0">
              <a:buNone/>
              <a:defRPr sz="9100" spc="457" baseline="0">
                <a:solidFill>
                  <a:schemeClr val="tx2"/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2270998" y="30692505"/>
            <a:ext cx="26242645" cy="26847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F44-0876-4F85-A93E-B9F55EF02C61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C5D-7747-4FB6-BB91-E46ECAB19245}" type="slidenum">
              <a:rPr lang="en-GB" smtClean="0"/>
              <a:t>‹Nº›</a:t>
            </a:fld>
            <a:endParaRPr lang="en-GB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1513999" y="9513005"/>
            <a:ext cx="13444309" cy="28539017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15392321" y="9513005"/>
            <a:ext cx="13444309" cy="28539017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C5D-7747-4FB6-BB91-E46ECAB19245}" type="slidenum">
              <a:rPr lang="en-GB" smtClean="0"/>
              <a:t>‹Nº›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F44-0876-4F85-A93E-B9F55EF02C61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3999" y="8736441"/>
            <a:ext cx="13378914" cy="4756503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417643" tIns="208822" rIns="417643" bIns="208822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1900" b="1">
                <a:solidFill>
                  <a:schemeClr val="tx2"/>
                </a:solidFill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1513999" y="13744520"/>
            <a:ext cx="13373656" cy="2442939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15397579" y="13744520"/>
            <a:ext cx="13373656" cy="2442939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3999" y="970327"/>
            <a:ext cx="27251978" cy="713475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15392321" y="8736441"/>
            <a:ext cx="13378914" cy="4756503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417643" tIns="208822" rIns="417643" bIns="208822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1900" b="1" baseline="0">
                <a:solidFill>
                  <a:schemeClr val="tx2"/>
                </a:solidFill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1864169" y="13609209"/>
            <a:ext cx="12414790" cy="9913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5745587" y="13609209"/>
            <a:ext cx="12414790" cy="9913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F44-0876-4F85-A93E-B9F55EF02C61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C5D-7747-4FB6-BB91-E46ECAB19245}" type="slidenum">
              <a:rPr lang="en-GB" smtClean="0"/>
              <a:t>‹Nº›</a:t>
            </a:fld>
            <a:endParaRPr lang="en-GB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F44-0876-4F85-A93E-B9F55EF02C61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C5D-7747-4FB6-BB91-E46ECAB19245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1513999" y="2853902"/>
            <a:ext cx="20691316" cy="35673771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22457648" y="9988656"/>
            <a:ext cx="6570755" cy="23306864"/>
          </a:xfrm>
        </p:spPr>
        <p:txBody>
          <a:bodyPr tIns="208822" bIns="208822" anchor="t" anchorCtr="0"/>
          <a:lstStyle>
            <a:lvl1pPr marL="0" indent="0">
              <a:lnSpc>
                <a:spcPct val="125000"/>
              </a:lnSpc>
              <a:spcAft>
                <a:spcPts val="4567"/>
              </a:spcAft>
              <a:buNone/>
              <a:defRPr sz="7300">
                <a:solidFill>
                  <a:schemeClr val="tx2"/>
                </a:solidFill>
              </a:defRPr>
            </a:lvl1pPr>
            <a:lvl2pPr>
              <a:buNone/>
              <a:defRPr sz="5500"/>
            </a:lvl2pPr>
            <a:lvl3pPr>
              <a:buNone/>
              <a:defRPr sz="4600"/>
            </a:lvl3pPr>
            <a:lvl4pPr>
              <a:buNone/>
              <a:defRPr sz="4100"/>
            </a:lvl4pPr>
            <a:lvl5pPr>
              <a:buNone/>
              <a:defRPr sz="41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22457648" y="2853902"/>
            <a:ext cx="6560661" cy="6659104"/>
          </a:xfrm>
        </p:spPr>
        <p:txBody>
          <a:bodyPr lIns="417643" tIns="417643" anchor="b" anchorCtr="0"/>
          <a:lstStyle>
            <a:lvl1pPr algn="l">
              <a:buNone/>
              <a:defRPr sz="8200" b="1" spc="-228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EE5CF44-0876-4F85-A93E-B9F55EF02C61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F2DC5D-7747-4FB6-BB91-E46ECAB19245}" type="slidenum">
              <a:rPr lang="en-GB" smtClean="0"/>
              <a:t>‹Nº›</a:t>
            </a:fld>
            <a:endParaRPr lang="en-GB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2982" y="2853902"/>
            <a:ext cx="6812994" cy="6659104"/>
          </a:xfrm>
        </p:spPr>
        <p:txBody>
          <a:bodyPr lIns="417643" tIns="417643" anchor="b" anchorCtr="0"/>
          <a:lstStyle>
            <a:lvl1pPr algn="l">
              <a:buNone/>
              <a:defRPr sz="8200" b="1" spc="-228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13999" y="2853902"/>
            <a:ext cx="19934317" cy="3472247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14600">
                <a:solidFill>
                  <a:schemeClr val="bg1"/>
                </a:solidFill>
              </a:defRPr>
            </a:lvl1pPr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952982" y="9988656"/>
            <a:ext cx="6812994" cy="27587716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4567"/>
              </a:spcAft>
              <a:buFontTx/>
              <a:buNone/>
              <a:defRPr sz="7300" b="0">
                <a:solidFill>
                  <a:schemeClr val="tx2"/>
                </a:solidFill>
              </a:defRPr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F44-0876-4F85-A93E-B9F55EF02C61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F2DC5D-7747-4FB6-BB91-E46ECAB19245}" type="slidenum">
              <a:rPr lang="en-GB" smtClean="0"/>
              <a:t>‹Nº›</a:t>
            </a:fld>
            <a:endParaRPr lang="en-GB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513999" y="9037359"/>
            <a:ext cx="27251978" cy="29202948"/>
          </a:xfrm>
          <a:prstGeom prst="rect">
            <a:avLst/>
          </a:prstGeom>
        </p:spPr>
        <p:txBody>
          <a:bodyPr vert="horz" lIns="417643" tIns="208822" rIns="417643" bIns="208822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19177318" y="38724094"/>
            <a:ext cx="8579326" cy="2397277"/>
          </a:xfrm>
          <a:prstGeom prst="rect">
            <a:avLst/>
          </a:prstGeom>
        </p:spPr>
        <p:txBody>
          <a:bodyPr vert="horz" lIns="417643" tIns="208822" rIns="417643" bIns="208822" anchor="ctr" anchorCtr="0"/>
          <a:lstStyle>
            <a:lvl1pPr algn="l" eaLnBrk="1" latinLnBrk="0" hangingPunct="1">
              <a:defRPr kumimoji="0" sz="5500">
                <a:solidFill>
                  <a:schemeClr val="tx2"/>
                </a:solidFill>
              </a:defRPr>
            </a:lvl1pPr>
          </a:lstStyle>
          <a:p>
            <a:fld id="{5EE5CF44-0876-4F85-A93E-B9F55EF02C61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065327" y="38724094"/>
            <a:ext cx="11859657" cy="2397277"/>
          </a:xfrm>
          <a:prstGeom prst="rect">
            <a:avLst/>
          </a:prstGeom>
        </p:spPr>
        <p:txBody>
          <a:bodyPr vert="horz" lIns="417643" tIns="208822" rIns="417643" bIns="208822" anchor="ctr" anchorCtr="0"/>
          <a:lstStyle>
            <a:lvl1pPr algn="r" eaLnBrk="1" latinLnBrk="0" hangingPunct="1">
              <a:defRPr kumimoji="0" sz="55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7851269" y="38585918"/>
            <a:ext cx="2018665" cy="2853902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7300" baseline="0">
                <a:solidFill>
                  <a:schemeClr val="tx2"/>
                </a:solidFill>
              </a:defRPr>
            </a:lvl1pPr>
          </a:lstStyle>
          <a:p>
            <a:fld id="{BDF2DC5D-7747-4FB6-BB91-E46ECAB19245}" type="slidenum">
              <a:rPr lang="en-GB" smtClean="0"/>
              <a:t>‹Nº›</a:t>
            </a:fld>
            <a:endParaRPr lang="en-GB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513999" y="951301"/>
            <a:ext cx="27251978" cy="7610404"/>
          </a:xfrm>
          <a:prstGeom prst="rect">
            <a:avLst/>
          </a:prstGeom>
          <a:ln w="6350" cap="rnd">
            <a:noFill/>
          </a:ln>
        </p:spPr>
        <p:txBody>
          <a:bodyPr vert="horz" lIns="417643" tIns="208822" rIns="417643" bIns="208822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19200" b="0" kern="1200" spc="-457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1252929" indent="-1252929" algn="l" rtl="0" eaLnBrk="1" latinLnBrk="0" hangingPunct="1">
        <a:spcBef>
          <a:spcPts val="2740"/>
        </a:spcBef>
        <a:buClr>
          <a:schemeClr val="accent2"/>
        </a:buClr>
        <a:buSzPct val="85000"/>
        <a:buFont typeface="Wingdings 2"/>
        <a:buChar char=""/>
        <a:defRPr kumimoji="0" sz="11900" kern="1200">
          <a:solidFill>
            <a:schemeClr val="tx1"/>
          </a:solidFill>
          <a:latin typeface="+mn-lt"/>
          <a:ea typeface="+mn-ea"/>
          <a:cs typeface="+mn-cs"/>
        </a:defRPr>
      </a:lvl1pPr>
      <a:lvl2pPr marL="2923501" indent="-1252929" algn="l" rtl="0" eaLnBrk="1" latinLnBrk="0" hangingPunct="1">
        <a:spcBef>
          <a:spcPts val="137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11000" kern="1200">
          <a:solidFill>
            <a:schemeClr val="tx2"/>
          </a:solidFill>
          <a:latin typeface="+mn-lt"/>
          <a:ea typeface="+mn-ea"/>
          <a:cs typeface="+mn-cs"/>
        </a:defRPr>
      </a:lvl2pPr>
      <a:lvl3pPr marL="4594074" indent="-1044108" algn="l" rtl="0" eaLnBrk="1" latinLnBrk="0" hangingPunct="1">
        <a:spcBef>
          <a:spcPts val="137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5847003" indent="-1044108" algn="l" rtl="0" eaLnBrk="1" latinLnBrk="0" hangingPunct="1">
        <a:spcBef>
          <a:spcPts val="137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7099932" indent="-1044108" algn="l" rtl="0" eaLnBrk="1" latinLnBrk="0" hangingPunct="1">
        <a:spcBef>
          <a:spcPts val="1553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8352861" indent="-1044108" algn="l" rtl="0" eaLnBrk="1" latinLnBrk="0" hangingPunct="1">
        <a:spcBef>
          <a:spcPts val="1553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9188147" indent="-835286" algn="l" rtl="0" eaLnBrk="1" latinLnBrk="0" hangingPunct="1">
        <a:spcBef>
          <a:spcPts val="1553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7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441076" indent="-835286" algn="l" rtl="0" eaLnBrk="1" latinLnBrk="0" hangingPunct="1">
        <a:spcBef>
          <a:spcPts val="1553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1694006" indent="-835286" algn="l" rtl="0" eaLnBrk="1" latinLnBrk="0" hangingPunct="1">
        <a:spcBef>
          <a:spcPts val="1553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108C8"/>
            </a:gs>
            <a:gs pos="100000">
              <a:srgbClr val="841DD1"/>
            </a:gs>
            <a:gs pos="100000">
              <a:srgbClr val="D632DA"/>
            </a:gs>
            <a:gs pos="10000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5452718" y="4741933"/>
            <a:ext cx="1980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i="1" dirty="0" err="1"/>
              <a:t>Ditector</a:t>
            </a:r>
            <a:r>
              <a:rPr lang="es-ES" sz="4400" i="1" dirty="0"/>
              <a:t>/a y  Empresa y/o Institución donde realiza las PE </a:t>
            </a:r>
            <a:endParaRPr lang="es-ES" sz="4400" b="1" dirty="0"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8327481" y="515073"/>
            <a:ext cx="14761254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500" b="1" dirty="0" err="1"/>
              <a:t>Título</a:t>
            </a:r>
            <a:endParaRPr lang="en-US" sz="11500" b="1" dirty="0"/>
          </a:p>
        </p:txBody>
      </p:sp>
      <p:sp>
        <p:nvSpPr>
          <p:cNvPr id="13" name="12 Rectángulo"/>
          <p:cNvSpPr/>
          <p:nvPr/>
        </p:nvSpPr>
        <p:spPr>
          <a:xfrm>
            <a:off x="6671229" y="1763144"/>
            <a:ext cx="173651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5400" i="1" dirty="0">
              <a:solidFill>
                <a:schemeClr val="bg1"/>
              </a:solidFill>
            </a:endParaRPr>
          </a:p>
          <a:p>
            <a:pPr algn="ctr"/>
            <a:r>
              <a:rPr lang="es-ES" sz="5400" i="1" dirty="0"/>
              <a:t>Autor/a</a:t>
            </a:r>
          </a:p>
        </p:txBody>
      </p:sp>
      <p:pic>
        <p:nvPicPr>
          <p:cNvPr id="695" name="69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10" y="102901"/>
            <a:ext cx="3372560" cy="3811035"/>
          </a:xfrm>
          <a:prstGeom prst="rect">
            <a:avLst/>
          </a:prstGeom>
        </p:spPr>
      </p:pic>
      <p:sp>
        <p:nvSpPr>
          <p:cNvPr id="47" name="Rectángulo 46"/>
          <p:cNvSpPr/>
          <p:nvPr/>
        </p:nvSpPr>
        <p:spPr>
          <a:xfrm>
            <a:off x="1170435" y="8230193"/>
            <a:ext cx="299483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dirty="0" err="1"/>
              <a:t>Textoxxxxxxx</a:t>
            </a:r>
            <a:endParaRPr lang="es-ES" sz="3600" dirty="0"/>
          </a:p>
          <a:p>
            <a:pPr algn="just"/>
            <a:endParaRPr lang="es-ES" sz="3600" dirty="0"/>
          </a:p>
        </p:txBody>
      </p:sp>
      <p:sp>
        <p:nvSpPr>
          <p:cNvPr id="352" name="Rectángulo 351"/>
          <p:cNvSpPr/>
          <p:nvPr/>
        </p:nvSpPr>
        <p:spPr>
          <a:xfrm>
            <a:off x="500690" y="40383189"/>
            <a:ext cx="235971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3600" dirty="0"/>
              <a:t>[1] Autor-a, et al. Titulo. </a:t>
            </a:r>
            <a:r>
              <a:rPr lang="es-ES" sz="3600" i="1" dirty="0"/>
              <a:t>Revista</a:t>
            </a:r>
            <a:r>
              <a:rPr lang="es-ES" sz="3600" dirty="0"/>
              <a:t> </a:t>
            </a:r>
            <a:r>
              <a:rPr lang="es-ES" sz="3600" dirty="0" err="1"/>
              <a:t>vol</a:t>
            </a:r>
            <a:r>
              <a:rPr lang="es-ES" sz="3600" dirty="0"/>
              <a:t> </a:t>
            </a:r>
            <a:r>
              <a:rPr lang="es-ES" sz="3600" b="1" dirty="0"/>
              <a:t>(año) </a:t>
            </a:r>
            <a:r>
              <a:rPr lang="es-ES" sz="3600" dirty="0"/>
              <a:t>página. </a:t>
            </a:r>
          </a:p>
          <a:p>
            <a:pPr algn="just">
              <a:spcAft>
                <a:spcPts val="1200"/>
              </a:spcAft>
            </a:pPr>
            <a:endParaRPr lang="es-ES" sz="36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FC660B6-9C08-BA72-5810-EC7B1F2B6088}"/>
              </a:ext>
            </a:extLst>
          </p:cNvPr>
          <p:cNvSpPr txBox="1"/>
          <p:nvPr/>
        </p:nvSpPr>
        <p:spPr>
          <a:xfrm>
            <a:off x="12226112" y="6292397"/>
            <a:ext cx="17819648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INTRODUCCIÓN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85F6737-D9A4-120D-DF03-38198490C634}"/>
              </a:ext>
            </a:extLst>
          </p:cNvPr>
          <p:cNvSpPr txBox="1"/>
          <p:nvPr/>
        </p:nvSpPr>
        <p:spPr>
          <a:xfrm>
            <a:off x="5326454" y="12315090"/>
            <a:ext cx="25140944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DESCRIPCIÓN DEL CENTRO COLABORADOR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6F62598-B99B-59E3-6294-025D79891DFC}"/>
              </a:ext>
            </a:extLst>
          </p:cNvPr>
          <p:cNvSpPr txBox="1"/>
          <p:nvPr/>
        </p:nvSpPr>
        <p:spPr>
          <a:xfrm>
            <a:off x="4194771" y="24160110"/>
            <a:ext cx="2653848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DESCRIPCION DE LAS ACTIVIDADES REALIZADAS 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3691C698-0659-4600-DE23-05E2B0FF0FFB}"/>
              </a:ext>
            </a:extLst>
          </p:cNvPr>
          <p:cNvSpPr/>
          <p:nvPr/>
        </p:nvSpPr>
        <p:spPr>
          <a:xfrm>
            <a:off x="1386459" y="15934002"/>
            <a:ext cx="299483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dirty="0" err="1"/>
              <a:t>Textoxxxxxxx</a:t>
            </a:r>
            <a:endParaRPr lang="es-ES" sz="3600" dirty="0"/>
          </a:p>
          <a:p>
            <a:pPr algn="just"/>
            <a:endParaRPr lang="es-ES" sz="3600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6197BAE-4D2D-F8E4-3F2A-3149C95B2F1F}"/>
              </a:ext>
            </a:extLst>
          </p:cNvPr>
          <p:cNvSpPr/>
          <p:nvPr/>
        </p:nvSpPr>
        <p:spPr>
          <a:xfrm>
            <a:off x="10387459" y="15787638"/>
            <a:ext cx="7128792" cy="4536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F94ACEF9-5009-9376-FB0D-60D0C99635FF}"/>
              </a:ext>
            </a:extLst>
          </p:cNvPr>
          <p:cNvSpPr/>
          <p:nvPr/>
        </p:nvSpPr>
        <p:spPr>
          <a:xfrm>
            <a:off x="20406027" y="15687474"/>
            <a:ext cx="7128792" cy="4536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2FCD8403-3E97-ACD2-2CD8-CFEEB1BCC27A}"/>
              </a:ext>
            </a:extLst>
          </p:cNvPr>
          <p:cNvSpPr/>
          <p:nvPr/>
        </p:nvSpPr>
        <p:spPr>
          <a:xfrm>
            <a:off x="11312630" y="16960812"/>
            <a:ext cx="52784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dirty="0">
                <a:solidFill>
                  <a:schemeClr val="bg1"/>
                </a:solidFill>
              </a:rPr>
              <a:t>Figuras/esquemas</a:t>
            </a:r>
            <a:endParaRPr lang="es-ES" sz="3600" dirty="0">
              <a:solidFill>
                <a:schemeClr val="bg1"/>
              </a:solidFill>
            </a:endParaRPr>
          </a:p>
          <a:p>
            <a:pPr algn="just"/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64C04586-0C61-BD26-6A9E-A0C0A4207266}"/>
              </a:ext>
            </a:extLst>
          </p:cNvPr>
          <p:cNvSpPr/>
          <p:nvPr/>
        </p:nvSpPr>
        <p:spPr>
          <a:xfrm>
            <a:off x="21146567" y="17225698"/>
            <a:ext cx="52784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dirty="0">
                <a:solidFill>
                  <a:schemeClr val="bg1"/>
                </a:solidFill>
              </a:rPr>
              <a:t>Figuras/esquemas</a:t>
            </a:r>
            <a:endParaRPr lang="es-ES" sz="3600" dirty="0">
              <a:solidFill>
                <a:schemeClr val="bg1"/>
              </a:solidFill>
            </a:endParaRPr>
          </a:p>
          <a:p>
            <a:pPr algn="just"/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FB121FB1-FAE3-00D7-ABB7-F279F7431370}"/>
              </a:ext>
            </a:extLst>
          </p:cNvPr>
          <p:cNvSpPr/>
          <p:nvPr/>
        </p:nvSpPr>
        <p:spPr>
          <a:xfrm>
            <a:off x="645347" y="27841311"/>
            <a:ext cx="299483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dirty="0" err="1"/>
              <a:t>Textoxxxxxxx</a:t>
            </a:r>
            <a:endParaRPr lang="es-ES" sz="3600" dirty="0"/>
          </a:p>
          <a:p>
            <a:pPr algn="just"/>
            <a:endParaRPr lang="es-ES" sz="3600" dirty="0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BB5E5D46-569E-A7A1-C846-359D7084B243}"/>
              </a:ext>
            </a:extLst>
          </p:cNvPr>
          <p:cNvSpPr/>
          <p:nvPr/>
        </p:nvSpPr>
        <p:spPr>
          <a:xfrm>
            <a:off x="10387459" y="27587839"/>
            <a:ext cx="7128792" cy="4536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9868340B-643F-5FA0-C6AC-F9A3A67B9F1D}"/>
              </a:ext>
            </a:extLst>
          </p:cNvPr>
          <p:cNvSpPr/>
          <p:nvPr/>
        </p:nvSpPr>
        <p:spPr>
          <a:xfrm>
            <a:off x="20406027" y="27487675"/>
            <a:ext cx="7128792" cy="4536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6C510D08-16EE-803E-BEF0-4E5ADC66BD45}"/>
              </a:ext>
            </a:extLst>
          </p:cNvPr>
          <p:cNvSpPr/>
          <p:nvPr/>
        </p:nvSpPr>
        <p:spPr>
          <a:xfrm>
            <a:off x="11312630" y="28761013"/>
            <a:ext cx="52784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dirty="0">
                <a:solidFill>
                  <a:schemeClr val="bg1"/>
                </a:solidFill>
              </a:rPr>
              <a:t>Figuras/esquemas</a:t>
            </a:r>
            <a:endParaRPr lang="es-ES" sz="3600" dirty="0">
              <a:solidFill>
                <a:schemeClr val="bg1"/>
              </a:solidFill>
            </a:endParaRPr>
          </a:p>
          <a:p>
            <a:pPr algn="just"/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5B3EE80A-B6D8-2EF8-AEB4-8D2A0E367995}"/>
              </a:ext>
            </a:extLst>
          </p:cNvPr>
          <p:cNvSpPr/>
          <p:nvPr/>
        </p:nvSpPr>
        <p:spPr>
          <a:xfrm>
            <a:off x="21146567" y="29025899"/>
            <a:ext cx="52784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dirty="0">
                <a:solidFill>
                  <a:schemeClr val="bg1"/>
                </a:solidFill>
              </a:rPr>
              <a:t>Figuras/esquemas</a:t>
            </a:r>
            <a:endParaRPr lang="es-ES" sz="3600" dirty="0">
              <a:solidFill>
                <a:schemeClr val="bg1"/>
              </a:solidFill>
            </a:endParaRPr>
          </a:p>
          <a:p>
            <a:pPr algn="just"/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654A94A-3C15-AA5B-20AE-2B666F7A1B64}"/>
              </a:ext>
            </a:extLst>
          </p:cNvPr>
          <p:cNvSpPr txBox="1"/>
          <p:nvPr/>
        </p:nvSpPr>
        <p:spPr>
          <a:xfrm>
            <a:off x="12383048" y="37389483"/>
            <a:ext cx="5513878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Referencias 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9B4BC56-021B-B82F-C8BD-7C5BE09A5927}"/>
              </a:ext>
            </a:extLst>
          </p:cNvPr>
          <p:cNvSpPr txBox="1"/>
          <p:nvPr/>
        </p:nvSpPr>
        <p:spPr>
          <a:xfrm>
            <a:off x="5595218" y="33739060"/>
            <a:ext cx="17493517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Relación de las PE con los Biomateriales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431DE73A-6820-99A8-2B0A-36DC6BB3565D}"/>
              </a:ext>
            </a:extLst>
          </p:cNvPr>
          <p:cNvSpPr/>
          <p:nvPr/>
        </p:nvSpPr>
        <p:spPr>
          <a:xfrm>
            <a:off x="22860620" y="375164"/>
            <a:ext cx="7128792" cy="4536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80169178-AF38-4BF1-57BC-D0A975DB858D}"/>
              </a:ext>
            </a:extLst>
          </p:cNvPr>
          <p:cNvSpPr/>
          <p:nvPr/>
        </p:nvSpPr>
        <p:spPr>
          <a:xfrm>
            <a:off x="23601160" y="1913388"/>
            <a:ext cx="586841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dirty="0">
                <a:solidFill>
                  <a:schemeClr val="bg1"/>
                </a:solidFill>
              </a:rPr>
              <a:t>Logo Empresa/institución</a:t>
            </a:r>
            <a:endParaRPr lang="es-ES" sz="3600" dirty="0">
              <a:solidFill>
                <a:schemeClr val="bg1"/>
              </a:solidFill>
            </a:endParaRPr>
          </a:p>
          <a:p>
            <a:pPr algn="just"/>
            <a:endParaRPr lang="es-E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379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ersonalizado 2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FF0000"/>
      </a:accent1>
      <a:accent2>
        <a:srgbClr val="C00000"/>
      </a:accent2>
      <a:accent3>
        <a:srgbClr val="900000"/>
      </a:accent3>
      <a:accent4>
        <a:srgbClr val="FF6566"/>
      </a:accent4>
      <a:accent5>
        <a:srgbClr val="C00000"/>
      </a:accent5>
      <a:accent6>
        <a:srgbClr val="FF4040"/>
      </a:accent6>
      <a:hlink>
        <a:srgbClr val="FF7F7F"/>
      </a:hlink>
      <a:folHlink>
        <a:srgbClr val="FF40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1502</TotalTime>
  <Words>71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Wingdings 2</vt:lpstr>
      <vt:lpstr>Papel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inorganica</dc:creator>
  <cp:lastModifiedBy>isabel izquierdo</cp:lastModifiedBy>
  <cp:revision>183</cp:revision>
  <cp:lastPrinted>2019-06-13T10:55:23Z</cp:lastPrinted>
  <dcterms:created xsi:type="dcterms:W3CDTF">2016-11-21T16:26:38Z</dcterms:created>
  <dcterms:modified xsi:type="dcterms:W3CDTF">2023-04-17T15:15:14Z</dcterms:modified>
</cp:coreProperties>
</file>