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</p:sldIdLst>
  <p:sldSz cx="30279975" cy="42808525"/>
  <p:notesSz cx="7099300" cy="10234613"/>
  <p:defaultTextStyle>
    <a:defPPr>
      <a:defRPr lang="en-US"/>
    </a:defPPr>
    <a:lvl1pPr marL="0" algn="l" defTabSz="4176431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1pPr>
    <a:lvl2pPr marL="2088215" algn="l" defTabSz="4176431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2pPr>
    <a:lvl3pPr marL="4176431" algn="l" defTabSz="4176431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3pPr>
    <a:lvl4pPr marL="6264646" algn="l" defTabSz="4176431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4pPr>
    <a:lvl5pPr marL="8352861" algn="l" defTabSz="4176431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5pPr>
    <a:lvl6pPr marL="10441076" algn="l" defTabSz="4176431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6pPr>
    <a:lvl7pPr marL="12529292" algn="l" defTabSz="4176431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7pPr>
    <a:lvl8pPr marL="14617507" algn="l" defTabSz="4176431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8pPr>
    <a:lvl9pPr marL="16705722" algn="l" defTabSz="4176431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3483">
          <p15:clr>
            <a:srgbClr val="A4A3A4"/>
          </p15:clr>
        </p15:guide>
        <p15:guide id="2" pos="9537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108C8"/>
    <a:srgbClr val="CC0099"/>
    <a:srgbClr val="D632DA"/>
    <a:srgbClr val="9900CC"/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>
    <p:restoredLeft sz="8725" autoAdjust="0"/>
    <p:restoredTop sz="99824" autoAdjust="0"/>
  </p:normalViewPr>
  <p:slideViewPr>
    <p:cSldViewPr>
      <p:cViewPr>
        <p:scale>
          <a:sx n="36" d="100"/>
          <a:sy n="36" d="100"/>
        </p:scale>
        <p:origin x="1344" y="42"/>
      </p:cViewPr>
      <p:guideLst>
        <p:guide orient="horz" pos="13483"/>
        <p:guide pos="9537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2" d="100"/>
        <a:sy n="22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1513999" y="23094656"/>
            <a:ext cx="27504311" cy="7134754"/>
          </a:xfrm>
        </p:spPr>
        <p:txBody>
          <a:bodyPr>
            <a:noAutofit/>
          </a:bodyPr>
          <a:lstStyle>
            <a:lvl1pPr marL="0" indent="0" algn="ctr">
              <a:buNone/>
              <a:defRPr sz="10000" spc="457" baseline="0">
                <a:solidFill>
                  <a:schemeClr val="tx2"/>
                </a:solidFill>
              </a:defRPr>
            </a:lvl1pPr>
            <a:lvl2pPr marL="2088215" indent="0" algn="ctr">
              <a:buNone/>
            </a:lvl2pPr>
            <a:lvl3pPr marL="4176431" indent="0" algn="ctr">
              <a:buNone/>
            </a:lvl3pPr>
            <a:lvl4pPr marL="6264646" indent="0" algn="ctr">
              <a:buNone/>
            </a:lvl4pPr>
            <a:lvl5pPr marL="8352861" indent="0" algn="ctr">
              <a:buNone/>
            </a:lvl5pPr>
            <a:lvl6pPr marL="10441076" indent="0" algn="ctr">
              <a:buNone/>
            </a:lvl6pPr>
            <a:lvl7pPr marL="12529292" indent="0" algn="ctr">
              <a:buNone/>
            </a:lvl7pPr>
            <a:lvl8pPr marL="14617507" indent="0" algn="ctr">
              <a:buNone/>
            </a:lvl8pPr>
            <a:lvl9pPr marL="16705722" indent="0" algn="ctr">
              <a:buNone/>
            </a:lvl9pPr>
          </a:lstStyle>
          <a:p>
            <a:r>
              <a:rPr kumimoji="0" lang="es-ES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Título"/>
          <p:cNvSpPr>
            <a:spLocks noGrp="1"/>
          </p:cNvSpPr>
          <p:nvPr>
            <p:ph type="ctrTitle"/>
          </p:nvPr>
        </p:nvSpPr>
        <p:spPr>
          <a:xfrm>
            <a:off x="1513999" y="8949541"/>
            <a:ext cx="27504311" cy="12366907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219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cxnSp>
        <p:nvCxnSpPr>
          <p:cNvPr id="8" name="7 Conector recto"/>
          <p:cNvCxnSpPr/>
          <p:nvPr/>
        </p:nvCxnSpPr>
        <p:spPr>
          <a:xfrm>
            <a:off x="4846736" y="22160346"/>
            <a:ext cx="9840992" cy="9913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12 Conector recto"/>
          <p:cNvCxnSpPr/>
          <p:nvPr/>
        </p:nvCxnSpPr>
        <p:spPr>
          <a:xfrm>
            <a:off x="15592247" y="22160346"/>
            <a:ext cx="9840992" cy="9913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13 Elipse"/>
          <p:cNvSpPr/>
          <p:nvPr/>
        </p:nvSpPr>
        <p:spPr>
          <a:xfrm>
            <a:off x="15035173" y="22011634"/>
            <a:ext cx="151400" cy="28539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417643" tIns="208822" rIns="417643" bIns="208822"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5CF44-0876-4F85-A93E-B9F55EF02C61}" type="datetimeFigureOut">
              <a:rPr lang="en-GB" smtClean="0"/>
              <a:t>17/04/2023</a:t>
            </a:fld>
            <a:endParaRPr lang="en-GB"/>
          </a:p>
        </p:txBody>
      </p:sp>
      <p:sp>
        <p:nvSpPr>
          <p:cNvPr id="16" name="15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DF2DC5D-7747-4FB6-BB91-E46ECAB19245}" type="slidenum">
              <a:rPr lang="en-GB" smtClean="0"/>
              <a:t>‹Nº›</a:t>
            </a:fld>
            <a:endParaRPr lang="en-GB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Marcador de contenido"/>
          <p:cNvSpPr>
            <a:spLocks noGrp="1"/>
          </p:cNvSpPr>
          <p:nvPr>
            <p:ph idx="1"/>
          </p:nvPr>
        </p:nvSpPr>
        <p:spPr>
          <a:xfrm>
            <a:off x="1513999" y="9513005"/>
            <a:ext cx="27251978" cy="28539017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EE5CF44-0876-4F85-A93E-B9F55EF02C61}" type="datetimeFigureOut">
              <a:rPr lang="en-GB" smtClean="0"/>
              <a:t>17/04/2023</a:t>
            </a:fld>
            <a:endParaRPr lang="en-GB"/>
          </a:p>
        </p:txBody>
      </p:sp>
      <p:sp>
        <p:nvSpPr>
          <p:cNvPr id="15" name="14 Marcador de número de diapositiva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BDF2DC5D-7747-4FB6-BB91-E46ECAB19245}" type="slidenum">
              <a:rPr lang="en-GB" smtClean="0"/>
              <a:t>‹Nº›</a:t>
            </a:fld>
            <a:endParaRPr lang="en-GB"/>
          </a:p>
        </p:txBody>
      </p:sp>
      <p:sp>
        <p:nvSpPr>
          <p:cNvPr id="16" name="15 Marcador de pie de página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7" name="16 Título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5CF44-0876-4F85-A93E-B9F55EF02C61}" type="datetimeFigureOut">
              <a:rPr lang="en-GB" smtClean="0"/>
              <a:t>17/04/2023</a:t>
            </a:fld>
            <a:endParaRPr lang="en-GB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2DC5D-7747-4FB6-BB91-E46ECAB19245}" type="slidenum">
              <a:rPr lang="en-GB" smtClean="0"/>
              <a:t>‹Nº›</a:t>
            </a:fld>
            <a:endParaRPr lang="en-GB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70998" y="21879913"/>
            <a:ext cx="26242645" cy="8561705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219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2270998" y="30953872"/>
            <a:ext cx="26242645" cy="6146850"/>
          </a:xfrm>
        </p:spPr>
        <p:txBody>
          <a:bodyPr anchor="t"/>
          <a:lstStyle>
            <a:lvl1pPr marL="0" indent="0">
              <a:buNone/>
              <a:defRPr sz="9100" spc="457" baseline="0">
                <a:solidFill>
                  <a:schemeClr val="tx2"/>
                </a:solidFill>
              </a:defRPr>
            </a:lvl1pPr>
            <a:lvl2pPr>
              <a:buNone/>
              <a:defRPr sz="82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73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cxnSp>
        <p:nvCxnSpPr>
          <p:cNvPr id="7" name="6 Conector recto"/>
          <p:cNvCxnSpPr/>
          <p:nvPr/>
        </p:nvCxnSpPr>
        <p:spPr>
          <a:xfrm>
            <a:off x="2270998" y="30692505"/>
            <a:ext cx="26242645" cy="26847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5CF44-0876-4F85-A93E-B9F55EF02C61}" type="datetimeFigureOut">
              <a:rPr lang="en-GB" smtClean="0"/>
              <a:t>17/04/2023</a:t>
            </a:fld>
            <a:endParaRPr lang="en-GB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2DC5D-7747-4FB6-BB91-E46ECAB19245}" type="slidenum">
              <a:rPr lang="en-GB" smtClean="0"/>
              <a:t>‹Nº›</a:t>
            </a:fld>
            <a:endParaRPr lang="en-GB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half" idx="1"/>
          </p:nvPr>
        </p:nvSpPr>
        <p:spPr>
          <a:xfrm>
            <a:off x="1513999" y="9513005"/>
            <a:ext cx="13444309" cy="28539017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half" idx="2"/>
          </p:nvPr>
        </p:nvSpPr>
        <p:spPr>
          <a:xfrm>
            <a:off x="15392321" y="9513005"/>
            <a:ext cx="13444309" cy="28539017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2DC5D-7747-4FB6-BB91-E46ECAB19245}" type="slidenum">
              <a:rPr lang="en-GB" smtClean="0"/>
              <a:t>‹Nº›</a:t>
            </a:fld>
            <a:endParaRPr lang="en-GB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5CF44-0876-4F85-A93E-B9F55EF02C61}" type="datetimeFigureOut">
              <a:rPr lang="en-GB" smtClean="0"/>
              <a:t>17/04/2023</a:t>
            </a:fld>
            <a:endParaRPr lang="en-GB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513999" y="8736441"/>
            <a:ext cx="13378914" cy="4756503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417643" tIns="208822" rIns="417643" bIns="208822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11900" b="1">
                <a:solidFill>
                  <a:schemeClr val="tx2"/>
                </a:solidFill>
              </a:defRPr>
            </a:lvl1pPr>
            <a:lvl2pPr>
              <a:buNone/>
              <a:defRPr sz="9100" b="1"/>
            </a:lvl2pPr>
            <a:lvl3pPr>
              <a:buNone/>
              <a:defRPr sz="8200" b="1"/>
            </a:lvl3pPr>
            <a:lvl4pPr>
              <a:buNone/>
              <a:defRPr sz="7300" b="1"/>
            </a:lvl4pPr>
            <a:lvl5pPr>
              <a:buNone/>
              <a:defRPr sz="7300" b="1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32" name="31 Marcador de contenido"/>
          <p:cNvSpPr>
            <a:spLocks noGrp="1"/>
          </p:cNvSpPr>
          <p:nvPr>
            <p:ph sz="half" idx="2"/>
          </p:nvPr>
        </p:nvSpPr>
        <p:spPr>
          <a:xfrm>
            <a:off x="1513999" y="13744520"/>
            <a:ext cx="13373656" cy="24429398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34" name="33 Marcador de contenido"/>
          <p:cNvSpPr>
            <a:spLocks noGrp="1"/>
          </p:cNvSpPr>
          <p:nvPr>
            <p:ph sz="quarter" idx="4"/>
          </p:nvPr>
        </p:nvSpPr>
        <p:spPr>
          <a:xfrm>
            <a:off x="15397579" y="13744520"/>
            <a:ext cx="13373656" cy="24429398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3999" y="970327"/>
            <a:ext cx="27251978" cy="7134754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2" name="11 Marcador de texto"/>
          <p:cNvSpPr>
            <a:spLocks noGrp="1"/>
          </p:cNvSpPr>
          <p:nvPr>
            <p:ph type="body" idx="3"/>
          </p:nvPr>
        </p:nvSpPr>
        <p:spPr>
          <a:xfrm>
            <a:off x="15392321" y="8736441"/>
            <a:ext cx="13378914" cy="4756503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417643" tIns="208822" rIns="417643" bIns="208822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11900" b="1" baseline="0">
                <a:solidFill>
                  <a:schemeClr val="tx2"/>
                </a:solidFill>
              </a:defRPr>
            </a:lvl1pPr>
            <a:lvl2pPr>
              <a:buNone/>
              <a:defRPr sz="9100" b="1"/>
            </a:lvl2pPr>
            <a:lvl3pPr>
              <a:buNone/>
              <a:defRPr sz="8200" b="1"/>
            </a:lvl3pPr>
            <a:lvl4pPr>
              <a:buNone/>
              <a:defRPr sz="7300" b="1"/>
            </a:lvl4pPr>
            <a:lvl5pPr>
              <a:buNone/>
              <a:defRPr sz="7300" b="1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cxnSp>
        <p:nvCxnSpPr>
          <p:cNvPr id="10" name="9 Conector recto"/>
          <p:cNvCxnSpPr/>
          <p:nvPr/>
        </p:nvCxnSpPr>
        <p:spPr>
          <a:xfrm>
            <a:off x="1864169" y="13609209"/>
            <a:ext cx="12414790" cy="9913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16 Conector recto"/>
          <p:cNvCxnSpPr/>
          <p:nvPr/>
        </p:nvCxnSpPr>
        <p:spPr>
          <a:xfrm>
            <a:off x="15745587" y="13609209"/>
            <a:ext cx="12414790" cy="9913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5CF44-0876-4F85-A93E-B9F55EF02C61}" type="datetimeFigureOut">
              <a:rPr lang="en-GB" smtClean="0"/>
              <a:t>17/04/2023</a:t>
            </a:fld>
            <a:endParaRPr lang="en-GB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2DC5D-7747-4FB6-BB91-E46ECAB19245}" type="slidenum">
              <a:rPr lang="en-GB" smtClean="0"/>
              <a:t>‹Nº›</a:t>
            </a:fld>
            <a:endParaRPr lang="en-GB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5CF44-0876-4F85-A93E-B9F55EF02C61}" type="datetimeFigureOut">
              <a:rPr lang="en-GB" smtClean="0"/>
              <a:t>17/04/2023</a:t>
            </a:fld>
            <a:endParaRPr lang="en-GB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2DC5D-7747-4FB6-BB91-E46ECAB19245}" type="slidenum">
              <a:rPr lang="en-GB" smtClean="0"/>
              <a:t>‹Nº›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28 Marcador de contenido"/>
          <p:cNvSpPr>
            <a:spLocks noGrp="1"/>
          </p:cNvSpPr>
          <p:nvPr>
            <p:ph sz="quarter" idx="1"/>
          </p:nvPr>
        </p:nvSpPr>
        <p:spPr>
          <a:xfrm>
            <a:off x="1513999" y="2853902"/>
            <a:ext cx="20691316" cy="35673771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22457648" y="9988656"/>
            <a:ext cx="6570755" cy="23306864"/>
          </a:xfrm>
        </p:spPr>
        <p:txBody>
          <a:bodyPr tIns="208822" bIns="208822" anchor="t" anchorCtr="0"/>
          <a:lstStyle>
            <a:lvl1pPr marL="0" indent="0">
              <a:lnSpc>
                <a:spcPct val="125000"/>
              </a:lnSpc>
              <a:spcAft>
                <a:spcPts val="4567"/>
              </a:spcAft>
              <a:buNone/>
              <a:defRPr sz="7300">
                <a:solidFill>
                  <a:schemeClr val="tx2"/>
                </a:solidFill>
              </a:defRPr>
            </a:lvl1pPr>
            <a:lvl2pPr>
              <a:buNone/>
              <a:defRPr sz="5500"/>
            </a:lvl2pPr>
            <a:lvl3pPr>
              <a:buNone/>
              <a:defRPr sz="4600"/>
            </a:lvl3pPr>
            <a:lvl4pPr>
              <a:buNone/>
              <a:defRPr sz="4100"/>
            </a:lvl4pPr>
            <a:lvl5pPr>
              <a:buNone/>
              <a:defRPr sz="4100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31" name="30 Título"/>
          <p:cNvSpPr>
            <a:spLocks noGrp="1"/>
          </p:cNvSpPr>
          <p:nvPr>
            <p:ph type="title"/>
          </p:nvPr>
        </p:nvSpPr>
        <p:spPr>
          <a:xfrm>
            <a:off x="22457648" y="2853902"/>
            <a:ext cx="6560661" cy="6659104"/>
          </a:xfrm>
        </p:spPr>
        <p:txBody>
          <a:bodyPr lIns="417643" tIns="417643" anchor="b" anchorCtr="0"/>
          <a:lstStyle>
            <a:lvl1pPr algn="l">
              <a:buNone/>
              <a:defRPr sz="8200" b="1" spc="-228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8" name="7 Marcador de fecha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EE5CF44-0876-4F85-A93E-B9F55EF02C61}" type="datetimeFigureOut">
              <a:rPr lang="en-GB" smtClean="0"/>
              <a:t>17/04/2023</a:t>
            </a:fld>
            <a:endParaRPr lang="en-GB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DF2DC5D-7747-4FB6-BB91-E46ECAB19245}" type="slidenum">
              <a:rPr lang="en-GB" smtClean="0"/>
              <a:t>‹Nº›</a:t>
            </a:fld>
            <a:endParaRPr lang="en-GB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952982" y="2853902"/>
            <a:ext cx="6812994" cy="6659104"/>
          </a:xfrm>
        </p:spPr>
        <p:txBody>
          <a:bodyPr lIns="417643" tIns="417643" anchor="b" anchorCtr="0"/>
          <a:lstStyle>
            <a:lvl1pPr algn="l">
              <a:buNone/>
              <a:defRPr sz="8200" b="1" spc="-228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13999" y="2853902"/>
            <a:ext cx="19934317" cy="3472247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14600">
                <a:solidFill>
                  <a:schemeClr val="bg1"/>
                </a:solidFill>
              </a:defRPr>
            </a:lvl1pPr>
          </a:lstStyle>
          <a:p>
            <a:r>
              <a:rPr kumimoji="0" lang="es-ES"/>
              <a:t>Haga clic en el icono para agregar una imagen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952982" y="9988656"/>
            <a:ext cx="6812994" cy="27587716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4567"/>
              </a:spcAft>
              <a:buFontTx/>
              <a:buNone/>
              <a:defRPr sz="7300" b="0">
                <a:solidFill>
                  <a:schemeClr val="tx2"/>
                </a:solidFill>
              </a:defRPr>
            </a:lvl1pPr>
            <a:lvl2pPr>
              <a:defRPr sz="5500"/>
            </a:lvl2pPr>
            <a:lvl3pPr>
              <a:defRPr sz="4600"/>
            </a:lvl3pPr>
            <a:lvl4pPr>
              <a:defRPr sz="4100"/>
            </a:lvl4pPr>
            <a:lvl5pPr>
              <a:defRPr sz="4100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8" name="7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5CF44-0876-4F85-A93E-B9F55EF02C61}" type="datetimeFigureOut">
              <a:rPr lang="en-GB" smtClean="0"/>
              <a:t>17/04/2023</a:t>
            </a:fld>
            <a:endParaRPr lang="en-GB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DF2DC5D-7747-4FB6-BB91-E46ECAB19245}" type="slidenum">
              <a:rPr lang="en-GB" smtClean="0"/>
              <a:t>‹Nº›</a:t>
            </a:fld>
            <a:endParaRPr lang="en-GB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5CF44-0876-4F85-A93E-B9F55EF02C61}" type="datetimeFigureOut">
              <a:rPr lang="en-GB" smtClean="0"/>
              <a:t>17/04/2023</a:t>
            </a:fld>
            <a:endParaRPr lang="en-GB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2DC5D-7747-4FB6-BB91-E46ECAB19245}" type="slidenum">
              <a:rPr lang="en-GB" smtClean="0"/>
              <a:t>‹Nº›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21952982" y="1714329"/>
            <a:ext cx="6812994" cy="36525978"/>
          </a:xfrm>
        </p:spPr>
        <p:txBody>
          <a:bodyPr vert="eaVert"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513999" y="1714329"/>
            <a:ext cx="19934317" cy="36525978"/>
          </a:xfrm>
        </p:spPr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5CF44-0876-4F85-A93E-B9F55EF02C61}" type="datetimeFigureOut">
              <a:rPr lang="en-GB" smtClean="0"/>
              <a:t>17/04/2023</a:t>
            </a:fld>
            <a:endParaRPr lang="en-GB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2DC5D-7747-4FB6-BB91-E46ECAB19245}" type="slidenum">
              <a:rPr lang="en-GB" smtClean="0"/>
              <a:t>‹Nº›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Marcador de texto"/>
          <p:cNvSpPr>
            <a:spLocks noGrp="1"/>
          </p:cNvSpPr>
          <p:nvPr>
            <p:ph type="body" idx="1"/>
          </p:nvPr>
        </p:nvSpPr>
        <p:spPr>
          <a:xfrm>
            <a:off x="1513999" y="9037359"/>
            <a:ext cx="27251978" cy="29202948"/>
          </a:xfrm>
          <a:prstGeom prst="rect">
            <a:avLst/>
          </a:prstGeom>
        </p:spPr>
        <p:txBody>
          <a:bodyPr vert="horz" lIns="417643" tIns="208822" rIns="417643" bIns="208822">
            <a:normAutofit/>
          </a:bodyPr>
          <a:lstStyle/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  <a:p>
            <a:pPr lvl="1" eaLnBrk="1" latinLnBrk="0" hangingPunct="1"/>
            <a:r>
              <a:rPr kumimoji="0" lang="es-ES"/>
              <a:t>Segundo nivel</a:t>
            </a:r>
          </a:p>
          <a:p>
            <a:pPr lvl="2" eaLnBrk="1" latinLnBrk="0" hangingPunct="1"/>
            <a:r>
              <a:rPr kumimoji="0" lang="es-ES"/>
              <a:t>Tercer nivel</a:t>
            </a:r>
          </a:p>
          <a:p>
            <a:pPr lvl="3" eaLnBrk="1" latinLnBrk="0" hangingPunct="1"/>
            <a:r>
              <a:rPr kumimoji="0" lang="es-ES"/>
              <a:t>Cuarto nivel</a:t>
            </a:r>
          </a:p>
          <a:p>
            <a:pPr lvl="4" eaLnBrk="1" latinLnBrk="0" hangingPunct="1"/>
            <a:r>
              <a:rPr kumimoji="0" lang="es-ES"/>
              <a:t>Quinto nivel</a:t>
            </a:r>
            <a:endParaRPr kumimoji="0" lang="en-US"/>
          </a:p>
        </p:txBody>
      </p:sp>
      <p:sp>
        <p:nvSpPr>
          <p:cNvPr id="24" name="23 Marcador de fecha"/>
          <p:cNvSpPr>
            <a:spLocks noGrp="1"/>
          </p:cNvSpPr>
          <p:nvPr>
            <p:ph type="dt" sz="half" idx="2"/>
          </p:nvPr>
        </p:nvSpPr>
        <p:spPr>
          <a:xfrm>
            <a:off x="19177318" y="38724094"/>
            <a:ext cx="8579326" cy="2397277"/>
          </a:xfrm>
          <a:prstGeom prst="rect">
            <a:avLst/>
          </a:prstGeom>
        </p:spPr>
        <p:txBody>
          <a:bodyPr vert="horz" lIns="417643" tIns="208822" rIns="417643" bIns="208822" anchor="ctr" anchorCtr="0"/>
          <a:lstStyle>
            <a:lvl1pPr algn="l" eaLnBrk="1" latinLnBrk="0" hangingPunct="1">
              <a:defRPr kumimoji="0" sz="5500">
                <a:solidFill>
                  <a:schemeClr val="tx2"/>
                </a:solidFill>
              </a:defRPr>
            </a:lvl1pPr>
          </a:lstStyle>
          <a:p>
            <a:fld id="{5EE5CF44-0876-4F85-A93E-B9F55EF02C61}" type="datetimeFigureOut">
              <a:rPr lang="en-GB" smtClean="0"/>
              <a:t>17/04/2023</a:t>
            </a:fld>
            <a:endParaRPr lang="en-GB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7065327" y="38724094"/>
            <a:ext cx="11859657" cy="2397277"/>
          </a:xfrm>
          <a:prstGeom prst="rect">
            <a:avLst/>
          </a:prstGeom>
        </p:spPr>
        <p:txBody>
          <a:bodyPr vert="horz" lIns="417643" tIns="208822" rIns="417643" bIns="208822" anchor="ctr" anchorCtr="0"/>
          <a:lstStyle>
            <a:lvl1pPr algn="r" eaLnBrk="1" latinLnBrk="0" hangingPunct="1">
              <a:defRPr kumimoji="0" sz="55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22" name="21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27851269" y="38585918"/>
            <a:ext cx="2018665" cy="2853902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7300" baseline="0">
                <a:solidFill>
                  <a:schemeClr val="tx2"/>
                </a:solidFill>
              </a:defRPr>
            </a:lvl1pPr>
          </a:lstStyle>
          <a:p>
            <a:fld id="{BDF2DC5D-7747-4FB6-BB91-E46ECAB19245}" type="slidenum">
              <a:rPr lang="en-GB" smtClean="0"/>
              <a:t>‹Nº›</a:t>
            </a:fld>
            <a:endParaRPr lang="en-GB"/>
          </a:p>
        </p:txBody>
      </p:sp>
      <p:sp>
        <p:nvSpPr>
          <p:cNvPr id="5" name="4 Marcador de título"/>
          <p:cNvSpPr>
            <a:spLocks noGrp="1"/>
          </p:cNvSpPr>
          <p:nvPr>
            <p:ph type="title"/>
          </p:nvPr>
        </p:nvSpPr>
        <p:spPr>
          <a:xfrm>
            <a:off x="1513999" y="951301"/>
            <a:ext cx="27251978" cy="7610404"/>
          </a:xfrm>
          <a:prstGeom prst="rect">
            <a:avLst/>
          </a:prstGeom>
          <a:ln w="6350" cap="rnd">
            <a:noFill/>
          </a:ln>
        </p:spPr>
        <p:txBody>
          <a:bodyPr vert="horz" lIns="417643" tIns="208822" rIns="417643" bIns="208822" anchor="b" anchorCtr="0">
            <a:normAutofit/>
          </a:bodyPr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19200" b="0" kern="1200" spc="-457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1252929" indent="-1252929" algn="l" rtl="0" eaLnBrk="1" latinLnBrk="0" hangingPunct="1">
        <a:spcBef>
          <a:spcPts val="2740"/>
        </a:spcBef>
        <a:buClr>
          <a:schemeClr val="accent2"/>
        </a:buClr>
        <a:buSzPct val="85000"/>
        <a:buFont typeface="Wingdings 2"/>
        <a:buChar char=""/>
        <a:defRPr kumimoji="0" sz="11900" kern="1200">
          <a:solidFill>
            <a:schemeClr val="tx1"/>
          </a:solidFill>
          <a:latin typeface="+mn-lt"/>
          <a:ea typeface="+mn-ea"/>
          <a:cs typeface="+mn-cs"/>
        </a:defRPr>
      </a:lvl1pPr>
      <a:lvl2pPr marL="2923501" indent="-1252929" algn="l" rtl="0" eaLnBrk="1" latinLnBrk="0" hangingPunct="1">
        <a:spcBef>
          <a:spcPts val="137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11000" kern="1200">
          <a:solidFill>
            <a:schemeClr val="tx2"/>
          </a:solidFill>
          <a:latin typeface="+mn-lt"/>
          <a:ea typeface="+mn-ea"/>
          <a:cs typeface="+mn-cs"/>
        </a:defRPr>
      </a:lvl2pPr>
      <a:lvl3pPr marL="4594074" indent="-1044108" algn="l" rtl="0" eaLnBrk="1" latinLnBrk="0" hangingPunct="1">
        <a:spcBef>
          <a:spcPts val="137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9600" kern="1200">
          <a:solidFill>
            <a:schemeClr val="tx1"/>
          </a:solidFill>
          <a:latin typeface="+mn-lt"/>
          <a:ea typeface="+mn-ea"/>
          <a:cs typeface="+mn-cs"/>
        </a:defRPr>
      </a:lvl3pPr>
      <a:lvl4pPr marL="5847003" indent="-1044108" algn="l" rtl="0" eaLnBrk="1" latinLnBrk="0" hangingPunct="1">
        <a:spcBef>
          <a:spcPts val="137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8700" kern="1200">
          <a:solidFill>
            <a:schemeClr val="tx1"/>
          </a:solidFill>
          <a:latin typeface="+mn-lt"/>
          <a:ea typeface="+mn-ea"/>
          <a:cs typeface="+mn-cs"/>
        </a:defRPr>
      </a:lvl4pPr>
      <a:lvl5pPr marL="7099932" indent="-1044108" algn="l" rtl="0" eaLnBrk="1" latinLnBrk="0" hangingPunct="1">
        <a:spcBef>
          <a:spcPts val="1553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7300" kern="1200">
          <a:solidFill>
            <a:schemeClr val="tx1"/>
          </a:solidFill>
          <a:latin typeface="+mn-lt"/>
          <a:ea typeface="+mn-ea"/>
          <a:cs typeface="+mn-cs"/>
        </a:defRPr>
      </a:lvl5pPr>
      <a:lvl6pPr marL="8352861" indent="-1044108" algn="l" rtl="0" eaLnBrk="1" latinLnBrk="0" hangingPunct="1">
        <a:spcBef>
          <a:spcPts val="1553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7800" kern="1200">
          <a:solidFill>
            <a:schemeClr val="tx1"/>
          </a:solidFill>
          <a:latin typeface="+mn-lt"/>
          <a:ea typeface="+mn-ea"/>
          <a:cs typeface="+mn-cs"/>
        </a:defRPr>
      </a:lvl6pPr>
      <a:lvl7pPr marL="9188147" indent="-835286" algn="l" rtl="0" eaLnBrk="1" latinLnBrk="0" hangingPunct="1">
        <a:spcBef>
          <a:spcPts val="1553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73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0441076" indent="-835286" algn="l" rtl="0" eaLnBrk="1" latinLnBrk="0" hangingPunct="1">
        <a:spcBef>
          <a:spcPts val="1553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6900" kern="1200">
          <a:solidFill>
            <a:schemeClr val="tx1"/>
          </a:solidFill>
          <a:latin typeface="+mn-lt"/>
          <a:ea typeface="+mn-ea"/>
          <a:cs typeface="+mn-cs"/>
        </a:defRPr>
      </a:lvl8pPr>
      <a:lvl9pPr marL="11694006" indent="-835286" algn="l" rtl="0" eaLnBrk="1" latinLnBrk="0" hangingPunct="1">
        <a:spcBef>
          <a:spcPts val="1553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6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208821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417643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626464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835286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044107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1252929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1461750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1670572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108C8"/>
            </a:gs>
            <a:gs pos="100000">
              <a:srgbClr val="841DD1"/>
            </a:gs>
            <a:gs pos="100000">
              <a:srgbClr val="D632DA"/>
            </a:gs>
            <a:gs pos="100000">
              <a:srgbClr val="CC009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CuadroTexto"/>
          <p:cNvSpPr txBox="1"/>
          <p:nvPr/>
        </p:nvSpPr>
        <p:spPr>
          <a:xfrm>
            <a:off x="5452718" y="4741933"/>
            <a:ext cx="19802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400" i="1" dirty="0" err="1"/>
              <a:t>Ditector</a:t>
            </a:r>
            <a:r>
              <a:rPr lang="es-ES" sz="4400" i="1" dirty="0"/>
              <a:t>/a y  Empresa y/o Institución donde realiza las PE </a:t>
            </a:r>
            <a:endParaRPr lang="es-ES" sz="4400" b="1" dirty="0">
              <a:cs typeface="Arial" panose="020B0604020202020204" pitchFamily="34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8327481" y="515073"/>
            <a:ext cx="14761254" cy="16850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sz="11500" b="1" dirty="0" err="1"/>
              <a:t>Título</a:t>
            </a:r>
            <a:endParaRPr lang="en-US" sz="11500" b="1" dirty="0"/>
          </a:p>
        </p:txBody>
      </p:sp>
      <p:sp>
        <p:nvSpPr>
          <p:cNvPr id="13" name="12 Rectángulo"/>
          <p:cNvSpPr/>
          <p:nvPr/>
        </p:nvSpPr>
        <p:spPr>
          <a:xfrm>
            <a:off x="6671229" y="1763144"/>
            <a:ext cx="1736517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5400" i="1" dirty="0">
              <a:solidFill>
                <a:schemeClr val="bg1"/>
              </a:solidFill>
            </a:endParaRPr>
          </a:p>
          <a:p>
            <a:pPr algn="ctr"/>
            <a:r>
              <a:rPr lang="es-ES" sz="5400" i="1" dirty="0"/>
              <a:t>Autor/a</a:t>
            </a:r>
          </a:p>
        </p:txBody>
      </p:sp>
      <p:pic>
        <p:nvPicPr>
          <p:cNvPr id="695" name="694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410" y="102901"/>
            <a:ext cx="3372560" cy="3811035"/>
          </a:xfrm>
          <a:prstGeom prst="rect">
            <a:avLst/>
          </a:prstGeom>
        </p:spPr>
      </p:pic>
      <p:sp>
        <p:nvSpPr>
          <p:cNvPr id="47" name="Rectángulo 46"/>
          <p:cNvSpPr/>
          <p:nvPr/>
        </p:nvSpPr>
        <p:spPr>
          <a:xfrm>
            <a:off x="1170435" y="8230193"/>
            <a:ext cx="2994831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4400" dirty="0" err="1"/>
              <a:t>Textoxxxxxxx</a:t>
            </a:r>
            <a:endParaRPr lang="es-ES" sz="3600" dirty="0"/>
          </a:p>
          <a:p>
            <a:pPr algn="just"/>
            <a:endParaRPr lang="es-ES" sz="3600" dirty="0"/>
          </a:p>
        </p:txBody>
      </p:sp>
      <p:sp>
        <p:nvSpPr>
          <p:cNvPr id="352" name="Rectángulo 351"/>
          <p:cNvSpPr/>
          <p:nvPr/>
        </p:nvSpPr>
        <p:spPr>
          <a:xfrm>
            <a:off x="500690" y="40383189"/>
            <a:ext cx="2359713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ES" sz="3600" dirty="0"/>
              <a:t>[1] Autor-a, et al. Titulo. </a:t>
            </a:r>
            <a:r>
              <a:rPr lang="es-ES" sz="3600" i="1" dirty="0"/>
              <a:t>Revista</a:t>
            </a:r>
            <a:r>
              <a:rPr lang="es-ES" sz="3600" dirty="0"/>
              <a:t> </a:t>
            </a:r>
            <a:r>
              <a:rPr lang="es-ES" sz="3600" dirty="0" err="1"/>
              <a:t>vol</a:t>
            </a:r>
            <a:r>
              <a:rPr lang="es-ES" sz="3600" dirty="0"/>
              <a:t> </a:t>
            </a:r>
            <a:r>
              <a:rPr lang="es-ES" sz="3600" b="1" dirty="0"/>
              <a:t>(año) </a:t>
            </a:r>
            <a:r>
              <a:rPr lang="es-ES" sz="3600" dirty="0"/>
              <a:t>página. </a:t>
            </a:r>
          </a:p>
          <a:p>
            <a:pPr algn="just">
              <a:spcAft>
                <a:spcPts val="1200"/>
              </a:spcAft>
            </a:pPr>
            <a:endParaRPr lang="es-ES" sz="3600" dirty="0">
              <a:solidFill>
                <a:schemeClr val="bg1"/>
              </a:solidFill>
              <a:effectLst/>
              <a:ea typeface="Times New Roman" panose="02020603050405020304" pitchFamily="18" charset="0"/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3FC660B6-9C08-BA72-5810-EC7B1F2B6088}"/>
              </a:ext>
            </a:extLst>
          </p:cNvPr>
          <p:cNvSpPr txBox="1"/>
          <p:nvPr/>
        </p:nvSpPr>
        <p:spPr>
          <a:xfrm>
            <a:off x="12226112" y="6292397"/>
            <a:ext cx="17819648" cy="13542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dirty="0"/>
              <a:t>INTRODUCCIÓN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E85F6737-D9A4-120D-DF03-38198490C634}"/>
              </a:ext>
            </a:extLst>
          </p:cNvPr>
          <p:cNvSpPr txBox="1"/>
          <p:nvPr/>
        </p:nvSpPr>
        <p:spPr>
          <a:xfrm>
            <a:off x="5326454" y="12315090"/>
            <a:ext cx="25140944" cy="13542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dirty="0"/>
              <a:t>DESCRIPCIÓN DEL CENTRO COLABORADOR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86F62598-B99B-59E3-6294-025D79891DFC}"/>
              </a:ext>
            </a:extLst>
          </p:cNvPr>
          <p:cNvSpPr txBox="1"/>
          <p:nvPr/>
        </p:nvSpPr>
        <p:spPr>
          <a:xfrm>
            <a:off x="4194771" y="24160110"/>
            <a:ext cx="26538480" cy="13542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dirty="0"/>
              <a:t>DESCRIPCION DE LAS ACTIVIDADES REALIZADAS </a:t>
            </a:r>
          </a:p>
        </p:txBody>
      </p:sp>
      <p:sp>
        <p:nvSpPr>
          <p:cNvPr id="24" name="Rectángulo 23">
            <a:extLst>
              <a:ext uri="{FF2B5EF4-FFF2-40B4-BE49-F238E27FC236}">
                <a16:creationId xmlns:a16="http://schemas.microsoft.com/office/drawing/2014/main" id="{3691C698-0659-4600-DE23-05E2B0FF0FFB}"/>
              </a:ext>
            </a:extLst>
          </p:cNvPr>
          <p:cNvSpPr/>
          <p:nvPr/>
        </p:nvSpPr>
        <p:spPr>
          <a:xfrm>
            <a:off x="1386459" y="15934002"/>
            <a:ext cx="2994831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4400" dirty="0" err="1"/>
              <a:t>Textoxxxxxxx</a:t>
            </a:r>
            <a:endParaRPr lang="es-ES" sz="3600" dirty="0"/>
          </a:p>
          <a:p>
            <a:pPr algn="just"/>
            <a:endParaRPr lang="es-ES" sz="3600" dirty="0"/>
          </a:p>
        </p:txBody>
      </p:sp>
      <p:sp>
        <p:nvSpPr>
          <p:cNvPr id="30" name="Rectángulo 29">
            <a:extLst>
              <a:ext uri="{FF2B5EF4-FFF2-40B4-BE49-F238E27FC236}">
                <a16:creationId xmlns:a16="http://schemas.microsoft.com/office/drawing/2014/main" id="{86197BAE-4D2D-F8E4-3F2A-3149C95B2F1F}"/>
              </a:ext>
            </a:extLst>
          </p:cNvPr>
          <p:cNvSpPr/>
          <p:nvPr/>
        </p:nvSpPr>
        <p:spPr>
          <a:xfrm>
            <a:off x="10387459" y="15787638"/>
            <a:ext cx="7128792" cy="4536504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Rectángulo 31">
            <a:extLst>
              <a:ext uri="{FF2B5EF4-FFF2-40B4-BE49-F238E27FC236}">
                <a16:creationId xmlns:a16="http://schemas.microsoft.com/office/drawing/2014/main" id="{F94ACEF9-5009-9376-FB0D-60D0C99635FF}"/>
              </a:ext>
            </a:extLst>
          </p:cNvPr>
          <p:cNvSpPr/>
          <p:nvPr/>
        </p:nvSpPr>
        <p:spPr>
          <a:xfrm>
            <a:off x="20406027" y="15687474"/>
            <a:ext cx="7128792" cy="4536504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Rectángulo 28">
            <a:extLst>
              <a:ext uri="{FF2B5EF4-FFF2-40B4-BE49-F238E27FC236}">
                <a16:creationId xmlns:a16="http://schemas.microsoft.com/office/drawing/2014/main" id="{2FCD8403-3E97-ACD2-2CD8-CFEEB1BCC27A}"/>
              </a:ext>
            </a:extLst>
          </p:cNvPr>
          <p:cNvSpPr/>
          <p:nvPr/>
        </p:nvSpPr>
        <p:spPr>
          <a:xfrm>
            <a:off x="11312630" y="16960812"/>
            <a:ext cx="527844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4400" dirty="0">
                <a:solidFill>
                  <a:schemeClr val="bg1"/>
                </a:solidFill>
              </a:rPr>
              <a:t>Figuras/esquemas</a:t>
            </a:r>
            <a:endParaRPr lang="es-ES" sz="3600" dirty="0">
              <a:solidFill>
                <a:schemeClr val="bg1"/>
              </a:solidFill>
            </a:endParaRPr>
          </a:p>
          <a:p>
            <a:pPr algn="just"/>
            <a:endParaRPr lang="es-ES" sz="3600" dirty="0">
              <a:solidFill>
                <a:schemeClr val="bg1"/>
              </a:solidFill>
            </a:endParaRPr>
          </a:p>
        </p:txBody>
      </p:sp>
      <p:sp>
        <p:nvSpPr>
          <p:cNvPr id="33" name="Rectángulo 32">
            <a:extLst>
              <a:ext uri="{FF2B5EF4-FFF2-40B4-BE49-F238E27FC236}">
                <a16:creationId xmlns:a16="http://schemas.microsoft.com/office/drawing/2014/main" id="{64C04586-0C61-BD26-6A9E-A0C0A4207266}"/>
              </a:ext>
            </a:extLst>
          </p:cNvPr>
          <p:cNvSpPr/>
          <p:nvPr/>
        </p:nvSpPr>
        <p:spPr>
          <a:xfrm>
            <a:off x="21146567" y="17225698"/>
            <a:ext cx="527844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4400" dirty="0">
                <a:solidFill>
                  <a:schemeClr val="bg1"/>
                </a:solidFill>
              </a:rPr>
              <a:t>Figuras/esquemas</a:t>
            </a:r>
            <a:endParaRPr lang="es-ES" sz="3600" dirty="0">
              <a:solidFill>
                <a:schemeClr val="bg1"/>
              </a:solidFill>
            </a:endParaRPr>
          </a:p>
          <a:p>
            <a:pPr algn="just"/>
            <a:endParaRPr lang="es-ES" sz="3600" dirty="0">
              <a:solidFill>
                <a:schemeClr val="bg1"/>
              </a:solidFill>
            </a:endParaRPr>
          </a:p>
        </p:txBody>
      </p:sp>
      <p:sp>
        <p:nvSpPr>
          <p:cNvPr id="35" name="Rectángulo 34">
            <a:extLst>
              <a:ext uri="{FF2B5EF4-FFF2-40B4-BE49-F238E27FC236}">
                <a16:creationId xmlns:a16="http://schemas.microsoft.com/office/drawing/2014/main" id="{FB121FB1-FAE3-00D7-ABB7-F279F7431370}"/>
              </a:ext>
            </a:extLst>
          </p:cNvPr>
          <p:cNvSpPr/>
          <p:nvPr/>
        </p:nvSpPr>
        <p:spPr>
          <a:xfrm>
            <a:off x="645347" y="27841311"/>
            <a:ext cx="2994831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4400" dirty="0" err="1"/>
              <a:t>Textoxxxxxxx</a:t>
            </a:r>
            <a:endParaRPr lang="es-ES" sz="3600" dirty="0"/>
          </a:p>
          <a:p>
            <a:pPr algn="just"/>
            <a:endParaRPr lang="es-ES" sz="3600" dirty="0"/>
          </a:p>
        </p:txBody>
      </p:sp>
      <p:sp>
        <p:nvSpPr>
          <p:cNvPr id="38" name="Rectángulo 37">
            <a:extLst>
              <a:ext uri="{FF2B5EF4-FFF2-40B4-BE49-F238E27FC236}">
                <a16:creationId xmlns:a16="http://schemas.microsoft.com/office/drawing/2014/main" id="{BB5E5D46-569E-A7A1-C846-359D7084B243}"/>
              </a:ext>
            </a:extLst>
          </p:cNvPr>
          <p:cNvSpPr/>
          <p:nvPr/>
        </p:nvSpPr>
        <p:spPr>
          <a:xfrm>
            <a:off x="10387459" y="27587839"/>
            <a:ext cx="7128792" cy="4536504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Rectángulo 38">
            <a:extLst>
              <a:ext uri="{FF2B5EF4-FFF2-40B4-BE49-F238E27FC236}">
                <a16:creationId xmlns:a16="http://schemas.microsoft.com/office/drawing/2014/main" id="{9868340B-643F-5FA0-C6AC-F9A3A67B9F1D}"/>
              </a:ext>
            </a:extLst>
          </p:cNvPr>
          <p:cNvSpPr/>
          <p:nvPr/>
        </p:nvSpPr>
        <p:spPr>
          <a:xfrm>
            <a:off x="20406027" y="27487675"/>
            <a:ext cx="7128792" cy="4536504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Rectángulo 39">
            <a:extLst>
              <a:ext uri="{FF2B5EF4-FFF2-40B4-BE49-F238E27FC236}">
                <a16:creationId xmlns:a16="http://schemas.microsoft.com/office/drawing/2014/main" id="{6C510D08-16EE-803E-BEF0-4E5ADC66BD45}"/>
              </a:ext>
            </a:extLst>
          </p:cNvPr>
          <p:cNvSpPr/>
          <p:nvPr/>
        </p:nvSpPr>
        <p:spPr>
          <a:xfrm>
            <a:off x="11312630" y="28761013"/>
            <a:ext cx="527844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4400" dirty="0">
                <a:solidFill>
                  <a:schemeClr val="bg1"/>
                </a:solidFill>
              </a:rPr>
              <a:t>Figuras/esquemas</a:t>
            </a:r>
            <a:endParaRPr lang="es-ES" sz="3600" dirty="0">
              <a:solidFill>
                <a:schemeClr val="bg1"/>
              </a:solidFill>
            </a:endParaRPr>
          </a:p>
          <a:p>
            <a:pPr algn="just"/>
            <a:endParaRPr lang="es-ES" sz="3600" dirty="0">
              <a:solidFill>
                <a:schemeClr val="bg1"/>
              </a:solidFill>
            </a:endParaRPr>
          </a:p>
        </p:txBody>
      </p:sp>
      <p:sp>
        <p:nvSpPr>
          <p:cNvPr id="41" name="Rectángulo 40">
            <a:extLst>
              <a:ext uri="{FF2B5EF4-FFF2-40B4-BE49-F238E27FC236}">
                <a16:creationId xmlns:a16="http://schemas.microsoft.com/office/drawing/2014/main" id="{5B3EE80A-B6D8-2EF8-AEB4-8D2A0E367995}"/>
              </a:ext>
            </a:extLst>
          </p:cNvPr>
          <p:cNvSpPr/>
          <p:nvPr/>
        </p:nvSpPr>
        <p:spPr>
          <a:xfrm>
            <a:off x="21146567" y="29025899"/>
            <a:ext cx="527844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4400" dirty="0">
                <a:solidFill>
                  <a:schemeClr val="bg1"/>
                </a:solidFill>
              </a:rPr>
              <a:t>Figuras/esquemas</a:t>
            </a:r>
            <a:endParaRPr lang="es-ES" sz="3600" dirty="0">
              <a:solidFill>
                <a:schemeClr val="bg1"/>
              </a:solidFill>
            </a:endParaRPr>
          </a:p>
          <a:p>
            <a:pPr algn="just"/>
            <a:endParaRPr lang="es-ES" sz="3600" dirty="0">
              <a:solidFill>
                <a:schemeClr val="bg1"/>
              </a:solidFill>
            </a:endParaRPr>
          </a:p>
        </p:txBody>
      </p:sp>
      <p:sp>
        <p:nvSpPr>
          <p:cNvPr id="42" name="CuadroTexto 41">
            <a:extLst>
              <a:ext uri="{FF2B5EF4-FFF2-40B4-BE49-F238E27FC236}">
                <a16:creationId xmlns:a16="http://schemas.microsoft.com/office/drawing/2014/main" id="{8654A94A-3C15-AA5B-20AE-2B666F7A1B64}"/>
              </a:ext>
            </a:extLst>
          </p:cNvPr>
          <p:cNvSpPr txBox="1"/>
          <p:nvPr/>
        </p:nvSpPr>
        <p:spPr>
          <a:xfrm>
            <a:off x="12383048" y="37389483"/>
            <a:ext cx="5513878" cy="13542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dirty="0"/>
              <a:t>Referencias </a:t>
            </a:r>
          </a:p>
        </p:txBody>
      </p:sp>
      <p:sp>
        <p:nvSpPr>
          <p:cNvPr id="43" name="CuadroTexto 42">
            <a:extLst>
              <a:ext uri="{FF2B5EF4-FFF2-40B4-BE49-F238E27FC236}">
                <a16:creationId xmlns:a16="http://schemas.microsoft.com/office/drawing/2014/main" id="{B9B4BC56-021B-B82F-C8BD-7C5BE09A5927}"/>
              </a:ext>
            </a:extLst>
          </p:cNvPr>
          <p:cNvSpPr txBox="1"/>
          <p:nvPr/>
        </p:nvSpPr>
        <p:spPr>
          <a:xfrm>
            <a:off x="5595218" y="33739060"/>
            <a:ext cx="17493517" cy="13542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dirty="0"/>
              <a:t>Relación de las PE con los Biomateriales</a:t>
            </a:r>
          </a:p>
        </p:txBody>
      </p:sp>
      <p:sp>
        <p:nvSpPr>
          <p:cNvPr id="44" name="Rectángulo 43">
            <a:extLst>
              <a:ext uri="{FF2B5EF4-FFF2-40B4-BE49-F238E27FC236}">
                <a16:creationId xmlns:a16="http://schemas.microsoft.com/office/drawing/2014/main" id="{431DE73A-6820-99A8-2B0A-36DC6BB3565D}"/>
              </a:ext>
            </a:extLst>
          </p:cNvPr>
          <p:cNvSpPr/>
          <p:nvPr/>
        </p:nvSpPr>
        <p:spPr>
          <a:xfrm>
            <a:off x="22860620" y="375164"/>
            <a:ext cx="7128792" cy="4536504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Rectángulo 45">
            <a:extLst>
              <a:ext uri="{FF2B5EF4-FFF2-40B4-BE49-F238E27FC236}">
                <a16:creationId xmlns:a16="http://schemas.microsoft.com/office/drawing/2014/main" id="{80169178-AF38-4BF1-57BC-D0A975DB858D}"/>
              </a:ext>
            </a:extLst>
          </p:cNvPr>
          <p:cNvSpPr/>
          <p:nvPr/>
        </p:nvSpPr>
        <p:spPr>
          <a:xfrm>
            <a:off x="23601160" y="1913388"/>
            <a:ext cx="5868419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4400" dirty="0">
                <a:solidFill>
                  <a:schemeClr val="bg1"/>
                </a:solidFill>
              </a:rPr>
              <a:t>Logo Empresa/institución</a:t>
            </a:r>
            <a:endParaRPr lang="es-ES" sz="3600" dirty="0">
              <a:solidFill>
                <a:schemeClr val="bg1"/>
              </a:solidFill>
            </a:endParaRPr>
          </a:p>
          <a:p>
            <a:pPr algn="just"/>
            <a:endParaRPr lang="es-ES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937928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el">
  <a:themeElements>
    <a:clrScheme name="Personalizado 2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FF0000"/>
      </a:accent1>
      <a:accent2>
        <a:srgbClr val="C00000"/>
      </a:accent2>
      <a:accent3>
        <a:srgbClr val="900000"/>
      </a:accent3>
      <a:accent4>
        <a:srgbClr val="FF6566"/>
      </a:accent4>
      <a:accent5>
        <a:srgbClr val="C00000"/>
      </a:accent5>
      <a:accent6>
        <a:srgbClr val="FF4040"/>
      </a:accent6>
      <a:hlink>
        <a:srgbClr val="FF7F7F"/>
      </a:hlink>
      <a:folHlink>
        <a:srgbClr val="FF404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pel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1502</TotalTime>
  <Words>71</Words>
  <Application>Microsoft Office PowerPoint</Application>
  <PresentationFormat>Personalizado</PresentationFormat>
  <Paragraphs>18</Paragraphs>
  <Slides>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4" baseType="lpstr">
      <vt:lpstr>Calibri</vt:lpstr>
      <vt:lpstr>Wingdings 2</vt:lpstr>
      <vt:lpstr>Papel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inorganica</dc:creator>
  <cp:lastModifiedBy>isabel izquierdo</cp:lastModifiedBy>
  <cp:revision>183</cp:revision>
  <cp:lastPrinted>2019-06-13T10:55:23Z</cp:lastPrinted>
  <dcterms:created xsi:type="dcterms:W3CDTF">2016-11-21T16:26:38Z</dcterms:created>
  <dcterms:modified xsi:type="dcterms:W3CDTF">2023-04-17T15:15:14Z</dcterms:modified>
</cp:coreProperties>
</file>