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2" r:id="rId19"/>
  </p:sldIdLst>
  <p:sldSz cx="9118600" cy="51308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0"/>
  </p:normalViewPr>
  <p:slideViewPr>
    <p:cSldViewPr>
      <p:cViewPr varScale="1">
        <p:scale>
          <a:sx n="175" d="100"/>
          <a:sy n="175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EDD8D4-CE57-4363-8DF5-863400878B8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ED9C85-D44B-405D-9933-84DAA8F49CCC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FF456E-5F0F-4ADF-A8C7-6FA30718172F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A06566-C586-4509-8D2C-26FB501AE9E2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784BCC-EF36-42E8-93BF-48FFACECDD3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20BD7A4-6DCA-42F1-872B-59FF2991089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2007B5C-047C-4833-9D9E-87061E226F88}" type="datetimeFigureOut">
              <a:rPr lang="en-US" smtClean="0"/>
              <a:t>11/3/22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336C642-7449-45D5-BED8-4AFA174132E3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593ED6E-F399-46CA-941A-EC0F100BBE3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95CA25D-A170-489C-8036-CF9947D7DE6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A08476A-5B61-438D-BAA3-C52CB783B05B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948" y="146676"/>
            <a:ext cx="1164044" cy="10749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759159"/>
            <a:ext cx="4888985" cy="322496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120948" y="1221664"/>
            <a:ext cx="3492132" cy="295621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948" y="4177882"/>
            <a:ext cx="1862470" cy="80624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861625" y="146676"/>
            <a:ext cx="3259323" cy="53749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861625" y="684170"/>
            <a:ext cx="3259323" cy="53749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861625" y="1221664"/>
            <a:ext cx="3259323" cy="53749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31963" y="146676"/>
            <a:ext cx="1629662" cy="161248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983418" y="4177882"/>
            <a:ext cx="1629662" cy="806241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284992" y="146676"/>
            <a:ext cx="1164044" cy="107498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449035" y="146676"/>
            <a:ext cx="1164044" cy="1074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3259323" cy="188123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285" y="2565400"/>
            <a:ext cx="3259323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2565400"/>
            <a:ext cx="3259323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750610" y="146676"/>
            <a:ext cx="1862470" cy="188123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750610" y="2565400"/>
            <a:ext cx="1862470" cy="1881230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491285" y="146676"/>
            <a:ext cx="3259323" cy="134373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31963" y="2027906"/>
            <a:ext cx="1629662" cy="53749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861624" y="2027906"/>
            <a:ext cx="1629662" cy="53749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750610" y="2027906"/>
            <a:ext cx="931235" cy="537494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7681844" y="2027906"/>
            <a:ext cx="931235" cy="537494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750610" y="4446629"/>
            <a:ext cx="931235" cy="537494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681844" y="4446629"/>
            <a:ext cx="931235" cy="537494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3491285" y="1490412"/>
            <a:ext cx="3259323" cy="1074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8381116" cy="48374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6751455" cy="214997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2296653"/>
            <a:ext cx="2793706" cy="268747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983418" y="146676"/>
            <a:ext cx="1629662" cy="214997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5668" y="2296653"/>
            <a:ext cx="2793706" cy="268747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819374" y="2296653"/>
            <a:ext cx="2793706" cy="2687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668" y="146676"/>
            <a:ext cx="2793706" cy="214997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819374" y="146676"/>
            <a:ext cx="2793706" cy="214997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2793706" cy="214997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296653"/>
            <a:ext cx="4190558" cy="268747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1963" y="2296653"/>
            <a:ext cx="4190558" cy="2687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948" y="2027906"/>
            <a:ext cx="3492132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90412"/>
            <a:ext cx="4888985" cy="349371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8381116" cy="1343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1746066" cy="806241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78029" y="146676"/>
            <a:ext cx="1396853" cy="80624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74882" y="146676"/>
            <a:ext cx="1746066" cy="403121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948" y="146676"/>
            <a:ext cx="3492132" cy="40312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74882" y="549797"/>
            <a:ext cx="5238198" cy="403121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31963" y="952917"/>
            <a:ext cx="2444492" cy="241872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76455" y="952917"/>
            <a:ext cx="3492132" cy="201560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676455" y="2968520"/>
            <a:ext cx="1746066" cy="211716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168587" y="952917"/>
            <a:ext cx="2444492" cy="1612483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231963" y="3371641"/>
            <a:ext cx="2444492" cy="1612483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4422522" y="2968520"/>
            <a:ext cx="1746066" cy="2015603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168587" y="2565400"/>
            <a:ext cx="2444492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819374" y="146676"/>
            <a:ext cx="2793706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668" y="146676"/>
            <a:ext cx="2793706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2793706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2793706" cy="24187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25668" y="2565400"/>
            <a:ext cx="2793706" cy="241872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5819374" y="2565400"/>
            <a:ext cx="2793706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188123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1963" y="2027906"/>
            <a:ext cx="2328088" cy="53749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560051" y="2027906"/>
            <a:ext cx="1862470" cy="537494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Personalizado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</dc:creator>
  <cp:lastModifiedBy>Usuario de Microsoft Office</cp:lastModifiedBy>
  <cp:revision>3</cp:revision>
  <cp:lastPrinted>2022-10-20T14:23:10Z</cp:lastPrinted>
  <dcterms:created xsi:type="dcterms:W3CDTF">2022-10-20T12:23:10Z</dcterms:created>
  <dcterms:modified xsi:type="dcterms:W3CDTF">2022-11-03T16:43:23Z</dcterms:modified>
</cp:coreProperties>
</file>