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4" r:id="rId5"/>
    <p:sldId id="266" r:id="rId6"/>
    <p:sldId id="268" r:id="rId7"/>
    <p:sldId id="270" r:id="rId8"/>
    <p:sldId id="272" r:id="rId9"/>
    <p:sldId id="274" r:id="rId10"/>
    <p:sldId id="276" r:id="rId11"/>
    <p:sldId id="278" r:id="rId12"/>
    <p:sldId id="280" r:id="rId13"/>
    <p:sldId id="282" r:id="rId14"/>
    <p:sldId id="284" r:id="rId15"/>
    <p:sldId id="286" r:id="rId16"/>
    <p:sldId id="288" r:id="rId17"/>
    <p:sldId id="290" r:id="rId18"/>
    <p:sldId id="292" r:id="rId19"/>
  </p:sldIdLst>
  <p:sldSz cx="9118600" cy="51308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/>
    <p:restoredTop sz="0"/>
  </p:normalViewPr>
  <p:slideViewPr>
    <p:cSldViewPr>
      <p:cViewPr varScale="1">
        <p:scale>
          <a:sx n="89" d="100"/>
          <a:sy n="89" d="100"/>
        </p:scale>
        <p:origin x="84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CF0214-6E3A-41BD-AA7F-417F13B54AD3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AB6134-8318-48AA-8BC1-503B1B34CA4E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17DCE8-0FF3-47A3-9431-0B9FDCC3EF12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F404BF7-822C-4D22-B2AE-AF2BD897B44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CBA7858-CB99-44A2-8D76-5F93D22140E0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81A8BBC5-2A53-4CDF-BCC3-DAA6AC09542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6D070EA4-35F9-48C2-A024-E6958C4E758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A8D71E4-015E-4C7D-9C50-193AAE06922F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4A2EE299-9B2F-4AC3-82AA-8200932FCECC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9224A661-2880-45E8-95E3-41BF26975E4B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B88168E4-F6F6-43A8-894E-09B7302DB6E6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10/20/2022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8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146676"/>
            <a:ext cx="1164044" cy="1074988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759159"/>
            <a:ext cx="4888985" cy="3224965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120948" y="1221664"/>
            <a:ext cx="3492132" cy="2956218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4177882"/>
            <a:ext cx="1862470" cy="80624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861625" y="146676"/>
            <a:ext cx="3259323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1861625" y="684170"/>
            <a:ext cx="3259323" cy="53749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1861625" y="1221664"/>
            <a:ext cx="3259323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31963" y="146676"/>
            <a:ext cx="1629662" cy="161248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983418" y="4177882"/>
            <a:ext cx="1629662" cy="806241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6284992" y="146676"/>
            <a:ext cx="1164044" cy="1074988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7449035" y="146676"/>
            <a:ext cx="1164044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3259323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491285" y="2565400"/>
            <a:ext cx="3259323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3259323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6750610" y="146676"/>
            <a:ext cx="1862470" cy="1881230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6750610" y="2565400"/>
            <a:ext cx="1862470" cy="1881230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3491285" y="146676"/>
            <a:ext cx="3259323" cy="1343736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31963" y="2027906"/>
            <a:ext cx="1629662" cy="537494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1861624" y="2027906"/>
            <a:ext cx="1629662" cy="537494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750610" y="2027906"/>
            <a:ext cx="931235" cy="537494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7681844" y="2027906"/>
            <a:ext cx="931235" cy="537494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6750610" y="4446629"/>
            <a:ext cx="931235" cy="537494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7681844" y="4446629"/>
            <a:ext cx="931235" cy="537494"/>
          </a:xfrm>
          <a:prstGeom prst="rect">
            <a:avLst/>
          </a:prstGeom>
        </p:spPr>
      </p:pic>
      <p:pic>
        <p:nvPicPr>
          <p:cNvPr id="14" name="New picture"/>
          <p:cNvPicPr/>
          <p:nvPr/>
        </p:nvPicPr>
        <p:blipFill>
          <a:blip r:embed="rId14"/>
          <a:stretch>
            <a:fillRect/>
          </a:stretch>
        </p:blipFill>
        <p:spPr>
          <a:xfrm>
            <a:off x="3491285" y="1490412"/>
            <a:ext cx="3259323" cy="1074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8381116" cy="483744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6751455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296653"/>
            <a:ext cx="2793706" cy="268747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983418" y="146676"/>
            <a:ext cx="1629662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025668" y="2296653"/>
            <a:ext cx="2793706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5819374" y="2296653"/>
            <a:ext cx="2793706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3025668" y="146676"/>
            <a:ext cx="2793706" cy="2149977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819374" y="146676"/>
            <a:ext cx="2793706" cy="2149977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149977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296653"/>
            <a:ext cx="4190558" cy="268747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296653"/>
            <a:ext cx="4190558" cy="26874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120948" y="2027906"/>
            <a:ext cx="3492132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90412"/>
            <a:ext cx="4888985" cy="3493712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8381116" cy="134373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1746066" cy="806241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978029" y="146676"/>
            <a:ext cx="1396853" cy="806241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3374882" y="146676"/>
            <a:ext cx="1746066" cy="403121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5120948" y="146676"/>
            <a:ext cx="3492132" cy="403121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374882" y="549797"/>
            <a:ext cx="5238198" cy="403121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31963" y="952917"/>
            <a:ext cx="2444492" cy="2418724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8"/>
          <a:stretch>
            <a:fillRect/>
          </a:stretch>
        </p:blipFill>
        <p:spPr>
          <a:xfrm>
            <a:off x="2676455" y="952917"/>
            <a:ext cx="3492132" cy="2015603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9"/>
          <a:stretch>
            <a:fillRect/>
          </a:stretch>
        </p:blipFill>
        <p:spPr>
          <a:xfrm>
            <a:off x="2676455" y="2968520"/>
            <a:ext cx="1746066" cy="2015603"/>
          </a:xfrm>
          <a:prstGeom prst="rect">
            <a:avLst/>
          </a:prstGeom>
        </p:spPr>
      </p:pic>
      <p:pic>
        <p:nvPicPr>
          <p:cNvPr id="10" name="New picture"/>
          <p:cNvPicPr/>
          <p:nvPr/>
        </p:nvPicPr>
        <p:blipFill>
          <a:blip r:embed="rId10"/>
          <a:stretch>
            <a:fillRect/>
          </a:stretch>
        </p:blipFill>
        <p:spPr>
          <a:xfrm>
            <a:off x="6168587" y="952917"/>
            <a:ext cx="2444492" cy="1612483"/>
          </a:xfrm>
          <a:prstGeom prst="rect">
            <a:avLst/>
          </a:prstGeom>
        </p:spPr>
      </p:pic>
      <p:pic>
        <p:nvPicPr>
          <p:cNvPr id="11" name="New picture"/>
          <p:cNvPicPr/>
          <p:nvPr/>
        </p:nvPicPr>
        <p:blipFill>
          <a:blip r:embed="rId11"/>
          <a:stretch>
            <a:fillRect/>
          </a:stretch>
        </p:blipFill>
        <p:spPr>
          <a:xfrm>
            <a:off x="231963" y="3371641"/>
            <a:ext cx="2444492" cy="1612483"/>
          </a:xfrm>
          <a:prstGeom prst="rect">
            <a:avLst/>
          </a:prstGeom>
        </p:spPr>
      </p:pic>
      <p:pic>
        <p:nvPicPr>
          <p:cNvPr id="12" name="New picture"/>
          <p:cNvPicPr/>
          <p:nvPr/>
        </p:nvPicPr>
        <p:blipFill>
          <a:blip r:embed="rId12"/>
          <a:stretch>
            <a:fillRect/>
          </a:stretch>
        </p:blipFill>
        <p:spPr>
          <a:xfrm>
            <a:off x="4422522" y="2968520"/>
            <a:ext cx="1746066" cy="2015603"/>
          </a:xfrm>
          <a:prstGeom prst="rect">
            <a:avLst/>
          </a:prstGeom>
        </p:spPr>
      </p:pic>
      <p:pic>
        <p:nvPicPr>
          <p:cNvPr id="13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168587" y="2565400"/>
            <a:ext cx="2444492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5819374" y="146676"/>
            <a:ext cx="2793706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3025668" y="146676"/>
            <a:ext cx="2793706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31963" y="146676"/>
            <a:ext cx="2793706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2793706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3025668" y="2565400"/>
            <a:ext cx="2793706" cy="241872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5819374" y="2565400"/>
            <a:ext cx="2793706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2418724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231963" y="146676"/>
            <a:ext cx="4190558" cy="188123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4422522" y="2565400"/>
            <a:ext cx="4190558" cy="2418724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422522" y="146676"/>
            <a:ext cx="4190558" cy="2418724"/>
          </a:xfrm>
          <a:prstGeom prst="rect">
            <a:avLst/>
          </a:prstGeom>
        </p:spPr>
      </p:pic>
      <p:pic>
        <p:nvPicPr>
          <p:cNvPr id="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31963" y="2565400"/>
            <a:ext cx="4190558" cy="2418724"/>
          </a:xfrm>
          <a:prstGeom prst="rect">
            <a:avLst/>
          </a:prstGeom>
        </p:spPr>
      </p:pic>
      <p:pic>
        <p:nvPicPr>
          <p:cNvPr id="6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31963" y="2027906"/>
            <a:ext cx="2328088" cy="537494"/>
          </a:xfrm>
          <a:prstGeom prst="rect">
            <a:avLst/>
          </a:prstGeom>
        </p:spPr>
      </p:pic>
      <p:pic>
        <p:nvPicPr>
          <p:cNvPr id="7" name="New picture"/>
          <p:cNvPicPr/>
          <p:nvPr/>
        </p:nvPicPr>
        <p:blipFill>
          <a:blip r:embed="rId7"/>
          <a:stretch>
            <a:fillRect/>
          </a:stretch>
        </p:blipFill>
        <p:spPr>
          <a:xfrm>
            <a:off x="2560051" y="2027906"/>
            <a:ext cx="1862470" cy="537494"/>
          </a:xfrm>
          <a:prstGeom prst="rect">
            <a:avLst/>
          </a:prstGeo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 pitchFamily="34" charset="0"/>
        <a:cs typeface="Arial" pitchFamily="34" charset="0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Personalizado</PresentationFormat>
  <Paragraphs>0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Isabel</dc:creator>
  <cp:lastModifiedBy>Usuario de Windows</cp:lastModifiedBy>
  <cp:revision>2</cp:revision>
  <cp:lastPrinted>2022-10-20T16:49:50Z</cp:lastPrinted>
  <dcterms:created xsi:type="dcterms:W3CDTF">2022-10-20T14:49:50Z</dcterms:created>
  <dcterms:modified xsi:type="dcterms:W3CDTF">2022-10-20T14:50:36Z</dcterms:modified>
</cp:coreProperties>
</file>