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</p:sldIdLst>
  <p:sldSz cx="9118600" cy="51308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9" d="100"/>
          <a:sy n="89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746CF5-6E20-4801-A85D-F1AD5DF3B8EE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926CE7-7C9E-4529-8BB2-5462D23D0FB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FA6817-5F06-462A-814A-CC9E56045F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4A3746-3C1C-42EC-B55E-6181BB4C1E4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E6526C-5330-4039-AE26-C2DFC95BC7B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6658B74-D6D3-49D1-97AD-686BADBB270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383E669-F907-46C3-AC80-7776FF28933E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525BB75-DA3D-4524-B403-498AF17BDEA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7CF4AFAC-B87A-4C38-AC73-4CD0DDC26CC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2328583-9CA1-4BB4-B410-6D08F5211A5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569B88B-C219-48CD-885B-1183BE43559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146676"/>
            <a:ext cx="1164044" cy="1074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759159"/>
            <a:ext cx="4888985" cy="322496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20948" y="1221664"/>
            <a:ext cx="3492132" cy="295621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4177882"/>
            <a:ext cx="1862470" cy="80624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861625" y="146676"/>
            <a:ext cx="3259323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861625" y="684170"/>
            <a:ext cx="3259323" cy="53749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861625" y="1221664"/>
            <a:ext cx="3259323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31963" y="146676"/>
            <a:ext cx="1629662" cy="161248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983418" y="4177882"/>
            <a:ext cx="1629662" cy="806241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284992" y="146676"/>
            <a:ext cx="1164044" cy="107498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449035" y="146676"/>
            <a:ext cx="1164044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3259323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285" y="2565400"/>
            <a:ext cx="3259323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3259323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750610" y="146676"/>
            <a:ext cx="1862470" cy="188123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750610" y="2565400"/>
            <a:ext cx="1862470" cy="188123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491285" y="146676"/>
            <a:ext cx="3259323" cy="13437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31963" y="2027906"/>
            <a:ext cx="1629662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861624" y="2027906"/>
            <a:ext cx="1629662" cy="53749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750610" y="2027906"/>
            <a:ext cx="931235" cy="53749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7681844" y="2027906"/>
            <a:ext cx="931235" cy="53749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750610" y="4446629"/>
            <a:ext cx="931235" cy="537494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7681844" y="4446629"/>
            <a:ext cx="931235" cy="53749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3491285" y="1490412"/>
            <a:ext cx="3259323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8381116" cy="4837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6751455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296653"/>
            <a:ext cx="2793706" cy="268747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983418" y="146676"/>
            <a:ext cx="1629662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5668" y="2296653"/>
            <a:ext cx="2793706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819374" y="2296653"/>
            <a:ext cx="2793706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668" y="146676"/>
            <a:ext cx="2793706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819374" y="146676"/>
            <a:ext cx="2793706" cy="214997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296653"/>
            <a:ext cx="4190558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296653"/>
            <a:ext cx="4190558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2027906"/>
            <a:ext cx="3492132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90412"/>
            <a:ext cx="4888985" cy="349371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8381116" cy="1343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1746066" cy="806241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78029" y="146676"/>
            <a:ext cx="1396853" cy="80624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74882" y="146676"/>
            <a:ext cx="1746066" cy="40312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146676"/>
            <a:ext cx="3492132" cy="40312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74882" y="549797"/>
            <a:ext cx="5238198" cy="403121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31963" y="952917"/>
            <a:ext cx="2444492" cy="241872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76455" y="952917"/>
            <a:ext cx="3492132" cy="201560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676455" y="2968520"/>
            <a:ext cx="1746066" cy="201560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168587" y="952917"/>
            <a:ext cx="2444492" cy="1612483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31963" y="3371641"/>
            <a:ext cx="2444492" cy="161248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4422522" y="2968520"/>
            <a:ext cx="1746066" cy="201560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168587" y="2565400"/>
            <a:ext cx="2444492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819374" y="146676"/>
            <a:ext cx="2793706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668" y="146676"/>
            <a:ext cx="2793706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2793706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25668" y="2565400"/>
            <a:ext cx="2793706" cy="241872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819374" y="2565400"/>
            <a:ext cx="2793706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027906"/>
            <a:ext cx="2328088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560051" y="2027906"/>
            <a:ext cx="1862470" cy="53749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</dc:creator>
  <cp:lastModifiedBy>Usuario de Windows</cp:lastModifiedBy>
  <cp:revision>2</cp:revision>
  <cp:lastPrinted>2022-10-20T16:46:14Z</cp:lastPrinted>
  <dcterms:created xsi:type="dcterms:W3CDTF">2022-10-20T14:46:14Z</dcterms:created>
  <dcterms:modified xsi:type="dcterms:W3CDTF">2022-10-20T14:46:55Z</dcterms:modified>
</cp:coreProperties>
</file>