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notesMasterIdLst>
    <p:notesMasterId r:id="rId24"/>
  </p:notesMasterIdLst>
  <p:sldIdLst>
    <p:sldId id="256" r:id="rId2"/>
    <p:sldId id="267" r:id="rId3"/>
    <p:sldId id="298" r:id="rId4"/>
    <p:sldId id="299" r:id="rId5"/>
    <p:sldId id="300" r:id="rId6"/>
    <p:sldId id="301" r:id="rId7"/>
    <p:sldId id="302" r:id="rId8"/>
    <p:sldId id="294" r:id="rId9"/>
    <p:sldId id="295" r:id="rId10"/>
    <p:sldId id="289" r:id="rId11"/>
    <p:sldId id="297" r:id="rId12"/>
    <p:sldId id="274" r:id="rId13"/>
    <p:sldId id="290" r:id="rId14"/>
    <p:sldId id="275" r:id="rId15"/>
    <p:sldId id="283" r:id="rId16"/>
    <p:sldId id="276" r:id="rId17"/>
    <p:sldId id="284" r:id="rId18"/>
    <p:sldId id="277" r:id="rId19"/>
    <p:sldId id="286" r:id="rId20"/>
    <p:sldId id="278" r:id="rId21"/>
    <p:sldId id="285" r:id="rId22"/>
    <p:sldId id="279" r:id="rId23"/>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Estilo medio 2 - Énfasis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8EC20E35-A176-4012-BC5E-935CFFF8708E}" styleName="Estilo medio 3">
    <a:wholeTbl>
      <a:tcTxStyle>
        <a:fontRef idx="minor"/>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dk1"/>
          </a:solidFill>
        </a:fill>
      </a:tcStyle>
    </a:lastCol>
    <a:firstCol>
      <a:tcTxStyle b="on">
        <a:fontRef idx="minor">
          <a:scrgbClr r="0" g="0" b="0"/>
        </a:fontRef>
        <a:schemeClr val="lt1"/>
      </a:tcTxStyle>
      <a:tcStyle>
        <a:tcBdr/>
        <a:fill>
          <a:solidFill>
            <a:schemeClr val="dk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106" d="100"/>
          <a:sy n="106" d="100"/>
        </p:scale>
        <p:origin x="1764" y="9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C302F65-2616-4658-AF17-38554B2EA85D}" type="doc">
      <dgm:prSet loTypeId="urn:microsoft.com/office/officeart/2005/8/layout/vList2" loCatId="list" qsTypeId="urn:microsoft.com/office/officeart/2005/8/quickstyle/simple1" qsCatId="simple" csTypeId="urn:microsoft.com/office/officeart/2005/8/colors/colorful5" csCatId="colorful" phldr="1"/>
      <dgm:spPr/>
      <dgm:t>
        <a:bodyPr/>
        <a:lstStyle/>
        <a:p>
          <a:endParaRPr lang="en-US"/>
        </a:p>
      </dgm:t>
    </dgm:pt>
    <dgm:pt modelId="{205D0603-6621-4648-98AC-6E60D508FC2D}">
      <dgm:prSet/>
      <dgm:spPr/>
      <dgm:t>
        <a:bodyPr/>
        <a:lstStyle/>
        <a:p>
          <a:r>
            <a:rPr lang="es-ES"/>
            <a:t>Las CLASES PRESENCIALES son obligatorias</a:t>
          </a:r>
          <a:endParaRPr lang="en-US"/>
        </a:p>
      </dgm:t>
    </dgm:pt>
    <dgm:pt modelId="{5E6A827E-6078-4E32-B416-309C9A51D07F}" type="parTrans" cxnId="{CFBD36C7-3728-406C-92E9-E876C49992AE}">
      <dgm:prSet/>
      <dgm:spPr/>
      <dgm:t>
        <a:bodyPr/>
        <a:lstStyle/>
        <a:p>
          <a:endParaRPr lang="en-US"/>
        </a:p>
      </dgm:t>
    </dgm:pt>
    <dgm:pt modelId="{D46A24C9-F192-475A-A441-097C1C2EDAE1}" type="sibTrans" cxnId="{CFBD36C7-3728-406C-92E9-E876C49992AE}">
      <dgm:prSet/>
      <dgm:spPr/>
      <dgm:t>
        <a:bodyPr/>
        <a:lstStyle/>
        <a:p>
          <a:endParaRPr lang="en-US"/>
        </a:p>
      </dgm:t>
    </dgm:pt>
    <dgm:pt modelId="{A57CEB70-D299-4EE8-90BE-DDA7715517FC}">
      <dgm:prSet/>
      <dgm:spPr/>
      <dgm:t>
        <a:bodyPr/>
        <a:lstStyle/>
        <a:p>
          <a:r>
            <a:rPr lang="es-ES"/>
            <a:t>LAS FECHAS de entrega de actividades son INAMOVIBLES</a:t>
          </a:r>
          <a:endParaRPr lang="en-US"/>
        </a:p>
      </dgm:t>
    </dgm:pt>
    <dgm:pt modelId="{91CA7180-2756-49F9-844C-861BEC74CAF6}" type="parTrans" cxnId="{05F1188E-D186-4D68-9B52-F8F4BF9AEECD}">
      <dgm:prSet/>
      <dgm:spPr/>
      <dgm:t>
        <a:bodyPr/>
        <a:lstStyle/>
        <a:p>
          <a:endParaRPr lang="en-US"/>
        </a:p>
      </dgm:t>
    </dgm:pt>
    <dgm:pt modelId="{D3E3FAC9-0F02-45A5-9DDD-9AF610D3F9FD}" type="sibTrans" cxnId="{05F1188E-D186-4D68-9B52-F8F4BF9AEECD}">
      <dgm:prSet/>
      <dgm:spPr/>
      <dgm:t>
        <a:bodyPr/>
        <a:lstStyle/>
        <a:p>
          <a:endParaRPr lang="en-US"/>
        </a:p>
      </dgm:t>
    </dgm:pt>
    <dgm:pt modelId="{D153C568-383E-43CD-9617-82A8931B1C3E}">
      <dgm:prSet/>
      <dgm:spPr/>
      <dgm:t>
        <a:bodyPr/>
        <a:lstStyle/>
        <a:p>
          <a:r>
            <a:rPr lang="es-ES"/>
            <a:t>RESPETAMOS LAS FRANJAS HORARIAS</a:t>
          </a:r>
          <a:endParaRPr lang="en-US"/>
        </a:p>
      </dgm:t>
    </dgm:pt>
    <dgm:pt modelId="{D81591AA-7B45-414B-937E-9E34003201FA}" type="parTrans" cxnId="{A5346391-A806-41FB-9C18-3D61E5714B3A}">
      <dgm:prSet/>
      <dgm:spPr/>
      <dgm:t>
        <a:bodyPr/>
        <a:lstStyle/>
        <a:p>
          <a:endParaRPr lang="en-US"/>
        </a:p>
      </dgm:t>
    </dgm:pt>
    <dgm:pt modelId="{AB0272B1-EF77-41F4-8323-638AB776C400}" type="sibTrans" cxnId="{A5346391-A806-41FB-9C18-3D61E5714B3A}">
      <dgm:prSet/>
      <dgm:spPr/>
      <dgm:t>
        <a:bodyPr/>
        <a:lstStyle/>
        <a:p>
          <a:endParaRPr lang="en-US"/>
        </a:p>
      </dgm:t>
    </dgm:pt>
    <dgm:pt modelId="{A37B6951-5967-49D2-A516-6BB9DBA40B85}">
      <dgm:prSet/>
      <dgm:spPr/>
      <dgm:t>
        <a:bodyPr/>
        <a:lstStyle/>
        <a:p>
          <a:r>
            <a:rPr lang="es-ES"/>
            <a:t>PLANEAMOS BIEN el número de créditos para la matrícula</a:t>
          </a:r>
          <a:endParaRPr lang="en-US"/>
        </a:p>
      </dgm:t>
    </dgm:pt>
    <dgm:pt modelId="{B89B572D-3CB3-4744-A152-49F09D112C11}" type="parTrans" cxnId="{4D22BF92-B7D0-425A-9C1E-0E9FDA8E75B5}">
      <dgm:prSet/>
      <dgm:spPr/>
      <dgm:t>
        <a:bodyPr/>
        <a:lstStyle/>
        <a:p>
          <a:endParaRPr lang="en-US"/>
        </a:p>
      </dgm:t>
    </dgm:pt>
    <dgm:pt modelId="{4AA44E2D-73FD-475B-AFE0-4536AD504DE3}" type="sibTrans" cxnId="{4D22BF92-B7D0-425A-9C1E-0E9FDA8E75B5}">
      <dgm:prSet/>
      <dgm:spPr/>
      <dgm:t>
        <a:bodyPr/>
        <a:lstStyle/>
        <a:p>
          <a:endParaRPr lang="en-US"/>
        </a:p>
      </dgm:t>
    </dgm:pt>
    <dgm:pt modelId="{062A0BBA-1E40-451C-9B91-58A132164472}">
      <dgm:prSet/>
      <dgm:spPr/>
      <dgm:t>
        <a:bodyPr/>
        <a:lstStyle/>
        <a:p>
          <a:r>
            <a:rPr lang="es-ES" dirty="0"/>
            <a:t>LA NOTA DE EXAMEN O PROYECTO GLOBAL DEBE ALCANZAR EL APROBADO PARA APROBAR LA ASIGNATURA</a:t>
          </a:r>
          <a:endParaRPr lang="en-US" dirty="0"/>
        </a:p>
      </dgm:t>
    </dgm:pt>
    <dgm:pt modelId="{9E572289-9302-4277-953A-DA919D04CBE1}" type="parTrans" cxnId="{7D28F683-DD5D-49D9-9ADD-0764D047AC4F}">
      <dgm:prSet/>
      <dgm:spPr/>
      <dgm:t>
        <a:bodyPr/>
        <a:lstStyle/>
        <a:p>
          <a:endParaRPr lang="en-US"/>
        </a:p>
      </dgm:t>
    </dgm:pt>
    <dgm:pt modelId="{DA1CC7D0-02B7-410E-9AB3-AF59607258C0}" type="sibTrans" cxnId="{7D28F683-DD5D-49D9-9ADD-0764D047AC4F}">
      <dgm:prSet/>
      <dgm:spPr/>
      <dgm:t>
        <a:bodyPr/>
        <a:lstStyle/>
        <a:p>
          <a:endParaRPr lang="en-US"/>
        </a:p>
      </dgm:t>
    </dgm:pt>
    <dgm:pt modelId="{15C081CA-FAC6-47D0-8A46-58B89F1CA968}" type="pres">
      <dgm:prSet presAssocID="{9C302F65-2616-4658-AF17-38554B2EA85D}" presName="linear" presStyleCnt="0">
        <dgm:presLayoutVars>
          <dgm:animLvl val="lvl"/>
          <dgm:resizeHandles val="exact"/>
        </dgm:presLayoutVars>
      </dgm:prSet>
      <dgm:spPr/>
    </dgm:pt>
    <dgm:pt modelId="{45C1FDB8-5F16-4221-9406-EFE00AE9FBD5}" type="pres">
      <dgm:prSet presAssocID="{205D0603-6621-4648-98AC-6E60D508FC2D}" presName="parentText" presStyleLbl="node1" presStyleIdx="0" presStyleCnt="5">
        <dgm:presLayoutVars>
          <dgm:chMax val="0"/>
          <dgm:bulletEnabled val="1"/>
        </dgm:presLayoutVars>
      </dgm:prSet>
      <dgm:spPr/>
    </dgm:pt>
    <dgm:pt modelId="{8F25FDB8-A578-4CB8-B030-11FA155752E0}" type="pres">
      <dgm:prSet presAssocID="{D46A24C9-F192-475A-A441-097C1C2EDAE1}" presName="spacer" presStyleCnt="0"/>
      <dgm:spPr/>
    </dgm:pt>
    <dgm:pt modelId="{E0A8D600-A8B6-4B94-A4FA-092BFF093EC9}" type="pres">
      <dgm:prSet presAssocID="{A57CEB70-D299-4EE8-90BE-DDA7715517FC}" presName="parentText" presStyleLbl="node1" presStyleIdx="1" presStyleCnt="5">
        <dgm:presLayoutVars>
          <dgm:chMax val="0"/>
          <dgm:bulletEnabled val="1"/>
        </dgm:presLayoutVars>
      </dgm:prSet>
      <dgm:spPr/>
    </dgm:pt>
    <dgm:pt modelId="{6800DD7E-303F-4B25-AE98-766D98A2FDFD}" type="pres">
      <dgm:prSet presAssocID="{D3E3FAC9-0F02-45A5-9DDD-9AF610D3F9FD}" presName="spacer" presStyleCnt="0"/>
      <dgm:spPr/>
    </dgm:pt>
    <dgm:pt modelId="{89A73FAB-E12E-4FF2-BC2A-BAB25B9FA9BE}" type="pres">
      <dgm:prSet presAssocID="{D153C568-383E-43CD-9617-82A8931B1C3E}" presName="parentText" presStyleLbl="node1" presStyleIdx="2" presStyleCnt="5">
        <dgm:presLayoutVars>
          <dgm:chMax val="0"/>
          <dgm:bulletEnabled val="1"/>
        </dgm:presLayoutVars>
      </dgm:prSet>
      <dgm:spPr/>
    </dgm:pt>
    <dgm:pt modelId="{9E919188-DC4A-4F6B-89C0-E4DBA4D3B1BF}" type="pres">
      <dgm:prSet presAssocID="{AB0272B1-EF77-41F4-8323-638AB776C400}" presName="spacer" presStyleCnt="0"/>
      <dgm:spPr/>
    </dgm:pt>
    <dgm:pt modelId="{42527613-8E29-4A1F-B008-3DF503F64189}" type="pres">
      <dgm:prSet presAssocID="{A37B6951-5967-49D2-A516-6BB9DBA40B85}" presName="parentText" presStyleLbl="node1" presStyleIdx="3" presStyleCnt="5">
        <dgm:presLayoutVars>
          <dgm:chMax val="0"/>
          <dgm:bulletEnabled val="1"/>
        </dgm:presLayoutVars>
      </dgm:prSet>
      <dgm:spPr/>
    </dgm:pt>
    <dgm:pt modelId="{F083A4AF-D540-4C01-8863-DF4C32B90954}" type="pres">
      <dgm:prSet presAssocID="{4AA44E2D-73FD-475B-AFE0-4536AD504DE3}" presName="spacer" presStyleCnt="0"/>
      <dgm:spPr/>
    </dgm:pt>
    <dgm:pt modelId="{A4F48B7D-C390-4CAA-B3A8-BEFE28C2116E}" type="pres">
      <dgm:prSet presAssocID="{062A0BBA-1E40-451C-9B91-58A132164472}" presName="parentText" presStyleLbl="node1" presStyleIdx="4" presStyleCnt="5">
        <dgm:presLayoutVars>
          <dgm:chMax val="0"/>
          <dgm:bulletEnabled val="1"/>
        </dgm:presLayoutVars>
      </dgm:prSet>
      <dgm:spPr/>
    </dgm:pt>
  </dgm:ptLst>
  <dgm:cxnLst>
    <dgm:cxn modelId="{74D3190D-414D-47FB-92BD-DAEB600E4B13}" type="presOf" srcId="{D153C568-383E-43CD-9617-82A8931B1C3E}" destId="{89A73FAB-E12E-4FF2-BC2A-BAB25B9FA9BE}" srcOrd="0" destOrd="0" presId="urn:microsoft.com/office/officeart/2005/8/layout/vList2"/>
    <dgm:cxn modelId="{3446AF14-CF1E-4EA1-8C98-84C291458CC6}" type="presOf" srcId="{9C302F65-2616-4658-AF17-38554B2EA85D}" destId="{15C081CA-FAC6-47D0-8A46-58B89F1CA968}" srcOrd="0" destOrd="0" presId="urn:microsoft.com/office/officeart/2005/8/layout/vList2"/>
    <dgm:cxn modelId="{7D28F683-DD5D-49D9-9ADD-0764D047AC4F}" srcId="{9C302F65-2616-4658-AF17-38554B2EA85D}" destId="{062A0BBA-1E40-451C-9B91-58A132164472}" srcOrd="4" destOrd="0" parTransId="{9E572289-9302-4277-953A-DA919D04CBE1}" sibTransId="{DA1CC7D0-02B7-410E-9AB3-AF59607258C0}"/>
    <dgm:cxn modelId="{05F1188E-D186-4D68-9B52-F8F4BF9AEECD}" srcId="{9C302F65-2616-4658-AF17-38554B2EA85D}" destId="{A57CEB70-D299-4EE8-90BE-DDA7715517FC}" srcOrd="1" destOrd="0" parTransId="{91CA7180-2756-49F9-844C-861BEC74CAF6}" sibTransId="{D3E3FAC9-0F02-45A5-9DDD-9AF610D3F9FD}"/>
    <dgm:cxn modelId="{A5346391-A806-41FB-9C18-3D61E5714B3A}" srcId="{9C302F65-2616-4658-AF17-38554B2EA85D}" destId="{D153C568-383E-43CD-9617-82A8931B1C3E}" srcOrd="2" destOrd="0" parTransId="{D81591AA-7B45-414B-937E-9E34003201FA}" sibTransId="{AB0272B1-EF77-41F4-8323-638AB776C400}"/>
    <dgm:cxn modelId="{4D22BF92-B7D0-425A-9C1E-0E9FDA8E75B5}" srcId="{9C302F65-2616-4658-AF17-38554B2EA85D}" destId="{A37B6951-5967-49D2-A516-6BB9DBA40B85}" srcOrd="3" destOrd="0" parTransId="{B89B572D-3CB3-4744-A152-49F09D112C11}" sibTransId="{4AA44E2D-73FD-475B-AFE0-4536AD504DE3}"/>
    <dgm:cxn modelId="{DB279E95-2FC4-4ABB-96A6-3BB9035F520B}" type="presOf" srcId="{205D0603-6621-4648-98AC-6E60D508FC2D}" destId="{45C1FDB8-5F16-4221-9406-EFE00AE9FBD5}" srcOrd="0" destOrd="0" presId="urn:microsoft.com/office/officeart/2005/8/layout/vList2"/>
    <dgm:cxn modelId="{6F14C99E-4B24-443E-9E94-FF5F28C8C28C}" type="presOf" srcId="{A57CEB70-D299-4EE8-90BE-DDA7715517FC}" destId="{E0A8D600-A8B6-4B94-A4FA-092BFF093EC9}" srcOrd="0" destOrd="0" presId="urn:microsoft.com/office/officeart/2005/8/layout/vList2"/>
    <dgm:cxn modelId="{CFBD36C7-3728-406C-92E9-E876C49992AE}" srcId="{9C302F65-2616-4658-AF17-38554B2EA85D}" destId="{205D0603-6621-4648-98AC-6E60D508FC2D}" srcOrd="0" destOrd="0" parTransId="{5E6A827E-6078-4E32-B416-309C9A51D07F}" sibTransId="{D46A24C9-F192-475A-A441-097C1C2EDAE1}"/>
    <dgm:cxn modelId="{C63850D7-DB62-435F-A996-C915C00EF669}" type="presOf" srcId="{A37B6951-5967-49D2-A516-6BB9DBA40B85}" destId="{42527613-8E29-4A1F-B008-3DF503F64189}" srcOrd="0" destOrd="0" presId="urn:microsoft.com/office/officeart/2005/8/layout/vList2"/>
    <dgm:cxn modelId="{251AEDF6-D4A4-40F2-B8F9-35D881444A87}" type="presOf" srcId="{062A0BBA-1E40-451C-9B91-58A132164472}" destId="{A4F48B7D-C390-4CAA-B3A8-BEFE28C2116E}" srcOrd="0" destOrd="0" presId="urn:microsoft.com/office/officeart/2005/8/layout/vList2"/>
    <dgm:cxn modelId="{A9F73968-A38F-45D2-AD2E-519B0FCE029D}" type="presParOf" srcId="{15C081CA-FAC6-47D0-8A46-58B89F1CA968}" destId="{45C1FDB8-5F16-4221-9406-EFE00AE9FBD5}" srcOrd="0" destOrd="0" presId="urn:microsoft.com/office/officeart/2005/8/layout/vList2"/>
    <dgm:cxn modelId="{15BC1119-58BF-495C-A809-54F2EAD90174}" type="presParOf" srcId="{15C081CA-FAC6-47D0-8A46-58B89F1CA968}" destId="{8F25FDB8-A578-4CB8-B030-11FA155752E0}" srcOrd="1" destOrd="0" presId="urn:microsoft.com/office/officeart/2005/8/layout/vList2"/>
    <dgm:cxn modelId="{0CDDDCA6-253A-4BA9-ABF7-0695C7DD776B}" type="presParOf" srcId="{15C081CA-FAC6-47D0-8A46-58B89F1CA968}" destId="{E0A8D600-A8B6-4B94-A4FA-092BFF093EC9}" srcOrd="2" destOrd="0" presId="urn:microsoft.com/office/officeart/2005/8/layout/vList2"/>
    <dgm:cxn modelId="{4475A7A4-BEDC-459C-A9D5-9A799BBEF010}" type="presParOf" srcId="{15C081CA-FAC6-47D0-8A46-58B89F1CA968}" destId="{6800DD7E-303F-4B25-AE98-766D98A2FDFD}" srcOrd="3" destOrd="0" presId="urn:microsoft.com/office/officeart/2005/8/layout/vList2"/>
    <dgm:cxn modelId="{5C1AF4D2-E18E-4F65-9408-BC45F8DF1BD3}" type="presParOf" srcId="{15C081CA-FAC6-47D0-8A46-58B89F1CA968}" destId="{89A73FAB-E12E-4FF2-BC2A-BAB25B9FA9BE}" srcOrd="4" destOrd="0" presId="urn:microsoft.com/office/officeart/2005/8/layout/vList2"/>
    <dgm:cxn modelId="{56415600-A8E7-4F85-AAE5-C2E0F173796E}" type="presParOf" srcId="{15C081CA-FAC6-47D0-8A46-58B89F1CA968}" destId="{9E919188-DC4A-4F6B-89C0-E4DBA4D3B1BF}" srcOrd="5" destOrd="0" presId="urn:microsoft.com/office/officeart/2005/8/layout/vList2"/>
    <dgm:cxn modelId="{8FA83FB2-53F0-42F3-90F5-C957AC5FB594}" type="presParOf" srcId="{15C081CA-FAC6-47D0-8A46-58B89F1CA968}" destId="{42527613-8E29-4A1F-B008-3DF503F64189}" srcOrd="6" destOrd="0" presId="urn:microsoft.com/office/officeart/2005/8/layout/vList2"/>
    <dgm:cxn modelId="{1C50AE5D-968F-40BD-96E5-10A9479CEF74}" type="presParOf" srcId="{15C081CA-FAC6-47D0-8A46-58B89F1CA968}" destId="{F083A4AF-D540-4C01-8863-DF4C32B90954}" srcOrd="7" destOrd="0" presId="urn:microsoft.com/office/officeart/2005/8/layout/vList2"/>
    <dgm:cxn modelId="{F186541E-8E4E-4E9F-B36F-8E5F4794F4C7}" type="presParOf" srcId="{15C081CA-FAC6-47D0-8A46-58B89F1CA968}" destId="{A4F48B7D-C390-4CAA-B3A8-BEFE28C2116E}" srcOrd="8"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45D80AA4-FEC9-4AD6-901B-A8E7723611C4}" type="doc">
      <dgm:prSet loTypeId="urn:microsoft.com/office/officeart/2005/8/layout/vList2" loCatId="list" qsTypeId="urn:microsoft.com/office/officeart/2005/8/quickstyle/simple1" qsCatId="simple" csTypeId="urn:microsoft.com/office/officeart/2005/8/colors/colorful5" csCatId="colorful" phldr="1"/>
      <dgm:spPr/>
      <dgm:t>
        <a:bodyPr/>
        <a:lstStyle/>
        <a:p>
          <a:endParaRPr lang="en-US"/>
        </a:p>
      </dgm:t>
    </dgm:pt>
    <dgm:pt modelId="{7E24A470-056F-44FB-AA97-D5A84D7F0CB2}">
      <dgm:prSet/>
      <dgm:spPr/>
      <dgm:t>
        <a:bodyPr/>
        <a:lstStyle/>
        <a:p>
          <a:r>
            <a:rPr lang="es-ES" dirty="0"/>
            <a:t>Hasta el 1 de octubre se admitirán cambios en la matrícula.</a:t>
          </a:r>
        </a:p>
        <a:p>
          <a:r>
            <a:rPr lang="es-ES" dirty="0"/>
            <a:t>En febrero se abre un plazo de ampliación de matrícula solo para las asignaturas del segundo cuatrimestre. </a:t>
          </a:r>
          <a:endParaRPr lang="en-US" dirty="0"/>
        </a:p>
      </dgm:t>
    </dgm:pt>
    <dgm:pt modelId="{722118C7-E09B-400C-8332-AB7BAA55B11A}" type="parTrans" cxnId="{9088E5A1-90D1-4D96-9B28-36D8946AA13C}">
      <dgm:prSet/>
      <dgm:spPr/>
      <dgm:t>
        <a:bodyPr/>
        <a:lstStyle/>
        <a:p>
          <a:endParaRPr lang="en-US"/>
        </a:p>
      </dgm:t>
    </dgm:pt>
    <dgm:pt modelId="{0289152D-28A0-43BE-9ED5-1C6CE7735D1C}" type="sibTrans" cxnId="{9088E5A1-90D1-4D96-9B28-36D8946AA13C}">
      <dgm:prSet/>
      <dgm:spPr/>
      <dgm:t>
        <a:bodyPr/>
        <a:lstStyle/>
        <a:p>
          <a:endParaRPr lang="en-US"/>
        </a:p>
      </dgm:t>
    </dgm:pt>
    <dgm:pt modelId="{1060D709-4A5B-4261-A8C7-2823A715431B}">
      <dgm:prSet/>
      <dgm:spPr/>
      <dgm:t>
        <a:bodyPr/>
        <a:lstStyle/>
        <a:p>
          <a:pPr algn="just"/>
          <a:r>
            <a:rPr lang="es-ES" b="0" i="0" dirty="0"/>
            <a:t>El </a:t>
          </a:r>
          <a:r>
            <a:rPr lang="es-ES" b="1" i="0" u="sng" dirty="0"/>
            <a:t>plazo</a:t>
          </a:r>
          <a:r>
            <a:rPr lang="es-ES" b="0" i="0" dirty="0"/>
            <a:t> de solicitud para la convocatoria extraordinaria de febrero para la defensa del TFM es del </a:t>
          </a:r>
          <a:r>
            <a:rPr lang="es-ES" b="1" i="0" u="sng" dirty="0"/>
            <a:t>11 al 22 de noviembre. </a:t>
          </a:r>
          <a:r>
            <a:rPr lang="es-ES" b="0" i="0" dirty="0"/>
            <a:t>Solo los que estén matriculados de la asignatura, podrán solicitar la convocatoria extraordinaria de dicha asignatura</a:t>
          </a:r>
          <a:endParaRPr lang="en-US" dirty="0"/>
        </a:p>
      </dgm:t>
    </dgm:pt>
    <dgm:pt modelId="{1B59D707-010B-48AB-87FC-76C1407B3778}" type="parTrans" cxnId="{692C06A7-5A8F-4138-BA27-262BC1575C59}">
      <dgm:prSet/>
      <dgm:spPr/>
      <dgm:t>
        <a:bodyPr/>
        <a:lstStyle/>
        <a:p>
          <a:endParaRPr lang="en-US"/>
        </a:p>
      </dgm:t>
    </dgm:pt>
    <dgm:pt modelId="{63D4AFA4-BC12-4911-8AC8-D6B18C10E536}" type="sibTrans" cxnId="{692C06A7-5A8F-4138-BA27-262BC1575C59}">
      <dgm:prSet/>
      <dgm:spPr/>
      <dgm:t>
        <a:bodyPr/>
        <a:lstStyle/>
        <a:p>
          <a:endParaRPr lang="en-US"/>
        </a:p>
      </dgm:t>
    </dgm:pt>
    <dgm:pt modelId="{A30DEAA3-813B-4C38-A1CF-27D2DBD8E0C8}">
      <dgm:prSet/>
      <dgm:spPr/>
      <dgm:t>
        <a:bodyPr/>
        <a:lstStyle/>
        <a:p>
          <a:pPr algn="just"/>
          <a:r>
            <a:rPr lang="es-ES" dirty="0"/>
            <a:t>El TFM se puede presentar en la convocatoria de julio o en la de septiembre. Si no es posible realizarlo a tiempo, hay que volver a matricular 12 créditos en el curso siguiente (son unos 900€ en segunda matrícula!).</a:t>
          </a:r>
          <a:endParaRPr lang="en-US" dirty="0"/>
        </a:p>
      </dgm:t>
    </dgm:pt>
    <dgm:pt modelId="{023C6CD2-003B-44FA-A375-3397F3D8152E}" type="parTrans" cxnId="{FB7E3082-0138-4AE6-AA67-9569D93D63AC}">
      <dgm:prSet/>
      <dgm:spPr/>
      <dgm:t>
        <a:bodyPr/>
        <a:lstStyle/>
        <a:p>
          <a:endParaRPr lang="en-US"/>
        </a:p>
      </dgm:t>
    </dgm:pt>
    <dgm:pt modelId="{AA58C497-6CB7-433A-B0EA-329EC5BA1281}" type="sibTrans" cxnId="{FB7E3082-0138-4AE6-AA67-9569D93D63AC}">
      <dgm:prSet/>
      <dgm:spPr/>
      <dgm:t>
        <a:bodyPr/>
        <a:lstStyle/>
        <a:p>
          <a:endParaRPr lang="en-US"/>
        </a:p>
      </dgm:t>
    </dgm:pt>
    <dgm:pt modelId="{498E5AF0-0754-40BD-8D45-DAE45C9D12C5}" type="pres">
      <dgm:prSet presAssocID="{45D80AA4-FEC9-4AD6-901B-A8E7723611C4}" presName="linear" presStyleCnt="0">
        <dgm:presLayoutVars>
          <dgm:animLvl val="lvl"/>
          <dgm:resizeHandles val="exact"/>
        </dgm:presLayoutVars>
      </dgm:prSet>
      <dgm:spPr/>
    </dgm:pt>
    <dgm:pt modelId="{1BF79A88-A7EC-4B76-B1DD-4A0E614D96A9}" type="pres">
      <dgm:prSet presAssocID="{7E24A470-056F-44FB-AA97-D5A84D7F0CB2}" presName="parentText" presStyleLbl="node1" presStyleIdx="0" presStyleCnt="3" custLinFactNeighborX="-1034" custLinFactNeighborY="-80994">
        <dgm:presLayoutVars>
          <dgm:chMax val="0"/>
          <dgm:bulletEnabled val="1"/>
        </dgm:presLayoutVars>
      </dgm:prSet>
      <dgm:spPr/>
    </dgm:pt>
    <dgm:pt modelId="{43920133-3739-46C1-8D30-A3414941B833}" type="pres">
      <dgm:prSet presAssocID="{0289152D-28A0-43BE-9ED5-1C6CE7735D1C}" presName="spacer" presStyleCnt="0"/>
      <dgm:spPr/>
    </dgm:pt>
    <dgm:pt modelId="{D0B68949-1006-498A-B9C2-0A903D2FB365}" type="pres">
      <dgm:prSet presAssocID="{1060D709-4A5B-4261-A8C7-2823A715431B}" presName="parentText" presStyleLbl="node1" presStyleIdx="1" presStyleCnt="3">
        <dgm:presLayoutVars>
          <dgm:chMax val="0"/>
          <dgm:bulletEnabled val="1"/>
        </dgm:presLayoutVars>
      </dgm:prSet>
      <dgm:spPr/>
    </dgm:pt>
    <dgm:pt modelId="{15EAFDD0-EB55-4862-AC22-57FA507DB6EE}" type="pres">
      <dgm:prSet presAssocID="{63D4AFA4-BC12-4911-8AC8-D6B18C10E536}" presName="spacer" presStyleCnt="0"/>
      <dgm:spPr/>
    </dgm:pt>
    <dgm:pt modelId="{2E22DBB3-5D85-460C-9846-5FC93A7E8DB6}" type="pres">
      <dgm:prSet presAssocID="{A30DEAA3-813B-4C38-A1CF-27D2DBD8E0C8}" presName="parentText" presStyleLbl="node1" presStyleIdx="2" presStyleCnt="3">
        <dgm:presLayoutVars>
          <dgm:chMax val="0"/>
          <dgm:bulletEnabled val="1"/>
        </dgm:presLayoutVars>
      </dgm:prSet>
      <dgm:spPr/>
    </dgm:pt>
  </dgm:ptLst>
  <dgm:cxnLst>
    <dgm:cxn modelId="{66634F26-6BD1-49FD-BE35-33A69A7CA4B4}" type="presOf" srcId="{A30DEAA3-813B-4C38-A1CF-27D2DBD8E0C8}" destId="{2E22DBB3-5D85-460C-9846-5FC93A7E8DB6}" srcOrd="0" destOrd="0" presId="urn:microsoft.com/office/officeart/2005/8/layout/vList2"/>
    <dgm:cxn modelId="{60A03143-32BF-446E-A3B1-D635D2877AAD}" type="presOf" srcId="{45D80AA4-FEC9-4AD6-901B-A8E7723611C4}" destId="{498E5AF0-0754-40BD-8D45-DAE45C9D12C5}" srcOrd="0" destOrd="0" presId="urn:microsoft.com/office/officeart/2005/8/layout/vList2"/>
    <dgm:cxn modelId="{FB7E3082-0138-4AE6-AA67-9569D93D63AC}" srcId="{45D80AA4-FEC9-4AD6-901B-A8E7723611C4}" destId="{A30DEAA3-813B-4C38-A1CF-27D2DBD8E0C8}" srcOrd="2" destOrd="0" parTransId="{023C6CD2-003B-44FA-A375-3397F3D8152E}" sibTransId="{AA58C497-6CB7-433A-B0EA-329EC5BA1281}"/>
    <dgm:cxn modelId="{FFCF0A9C-7091-4036-9367-5A56FE89ABEE}" type="presOf" srcId="{7E24A470-056F-44FB-AA97-D5A84D7F0CB2}" destId="{1BF79A88-A7EC-4B76-B1DD-4A0E614D96A9}" srcOrd="0" destOrd="0" presId="urn:microsoft.com/office/officeart/2005/8/layout/vList2"/>
    <dgm:cxn modelId="{9088E5A1-90D1-4D96-9B28-36D8946AA13C}" srcId="{45D80AA4-FEC9-4AD6-901B-A8E7723611C4}" destId="{7E24A470-056F-44FB-AA97-D5A84D7F0CB2}" srcOrd="0" destOrd="0" parTransId="{722118C7-E09B-400C-8332-AB7BAA55B11A}" sibTransId="{0289152D-28A0-43BE-9ED5-1C6CE7735D1C}"/>
    <dgm:cxn modelId="{692C06A7-5A8F-4138-BA27-262BC1575C59}" srcId="{45D80AA4-FEC9-4AD6-901B-A8E7723611C4}" destId="{1060D709-4A5B-4261-A8C7-2823A715431B}" srcOrd="1" destOrd="0" parTransId="{1B59D707-010B-48AB-87FC-76C1407B3778}" sibTransId="{63D4AFA4-BC12-4911-8AC8-D6B18C10E536}"/>
    <dgm:cxn modelId="{53B413C7-F619-4E51-A83F-A1D6267A0840}" type="presOf" srcId="{1060D709-4A5B-4261-A8C7-2823A715431B}" destId="{D0B68949-1006-498A-B9C2-0A903D2FB365}" srcOrd="0" destOrd="0" presId="urn:microsoft.com/office/officeart/2005/8/layout/vList2"/>
    <dgm:cxn modelId="{6DE4AA11-191C-4F84-B121-B263CC807A72}" type="presParOf" srcId="{498E5AF0-0754-40BD-8D45-DAE45C9D12C5}" destId="{1BF79A88-A7EC-4B76-B1DD-4A0E614D96A9}" srcOrd="0" destOrd="0" presId="urn:microsoft.com/office/officeart/2005/8/layout/vList2"/>
    <dgm:cxn modelId="{3A27ED20-8D1B-485A-8858-49BAAEDC9945}" type="presParOf" srcId="{498E5AF0-0754-40BD-8D45-DAE45C9D12C5}" destId="{43920133-3739-46C1-8D30-A3414941B833}" srcOrd="1" destOrd="0" presId="urn:microsoft.com/office/officeart/2005/8/layout/vList2"/>
    <dgm:cxn modelId="{0337A063-2082-41DF-A28A-309D70FB2A0D}" type="presParOf" srcId="{498E5AF0-0754-40BD-8D45-DAE45C9D12C5}" destId="{D0B68949-1006-498A-B9C2-0A903D2FB365}" srcOrd="2" destOrd="0" presId="urn:microsoft.com/office/officeart/2005/8/layout/vList2"/>
    <dgm:cxn modelId="{9EFD52A1-62CB-4E4F-9981-399F5F3E9561}" type="presParOf" srcId="{498E5AF0-0754-40BD-8D45-DAE45C9D12C5}" destId="{15EAFDD0-EB55-4862-AC22-57FA507DB6EE}" srcOrd="3" destOrd="0" presId="urn:microsoft.com/office/officeart/2005/8/layout/vList2"/>
    <dgm:cxn modelId="{31268B48-39E1-423A-B939-91E258BDB368}" type="presParOf" srcId="{498E5AF0-0754-40BD-8D45-DAE45C9D12C5}" destId="{2E22DBB3-5D85-460C-9846-5FC93A7E8DB6}"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A7274E25-2D17-4AE7-BFE1-9195CC91C506}" type="doc">
      <dgm:prSet loTypeId="urn:microsoft.com/office/officeart/2008/layout/LinedList" loCatId="list" qsTypeId="urn:microsoft.com/office/officeart/2005/8/quickstyle/simple1" qsCatId="simple" csTypeId="urn:microsoft.com/office/officeart/2005/8/colors/colorful2" csCatId="colorful" phldr="1"/>
      <dgm:spPr/>
      <dgm:t>
        <a:bodyPr/>
        <a:lstStyle/>
        <a:p>
          <a:endParaRPr lang="en-US"/>
        </a:p>
      </dgm:t>
    </dgm:pt>
    <dgm:pt modelId="{123EED00-67D4-49A7-8AAB-D42BB34DD4CD}">
      <dgm:prSet/>
      <dgm:spPr/>
      <dgm:t>
        <a:bodyPr/>
        <a:lstStyle/>
        <a:p>
          <a:pPr algn="just"/>
          <a:r>
            <a:rPr lang="es-ES" dirty="0"/>
            <a:t>El estudiante debe tener una actitud </a:t>
          </a:r>
          <a:r>
            <a:rPr lang="es-ES" dirty="0" err="1"/>
            <a:t>pro-activa</a:t>
          </a:r>
          <a:r>
            <a:rPr lang="es-ES" dirty="0"/>
            <a:t>: aprovechar los cursos de la OPE, informarse acerca de las empresas, coordinar adecuadamente estudio y trabajo, etc.</a:t>
          </a:r>
          <a:endParaRPr lang="en-US" dirty="0"/>
        </a:p>
      </dgm:t>
    </dgm:pt>
    <dgm:pt modelId="{7E4DDEF2-9F70-407E-9E4C-0631870620E6}" type="parTrans" cxnId="{B594141E-19A3-4A2A-B4AF-6EB5FA899BF7}">
      <dgm:prSet/>
      <dgm:spPr/>
      <dgm:t>
        <a:bodyPr/>
        <a:lstStyle/>
        <a:p>
          <a:endParaRPr lang="en-US"/>
        </a:p>
      </dgm:t>
    </dgm:pt>
    <dgm:pt modelId="{FF34EDC4-B200-4FED-BF29-38CAE43E73A4}" type="sibTrans" cxnId="{B594141E-19A3-4A2A-B4AF-6EB5FA899BF7}">
      <dgm:prSet/>
      <dgm:spPr/>
      <dgm:t>
        <a:bodyPr/>
        <a:lstStyle/>
        <a:p>
          <a:endParaRPr lang="en-US"/>
        </a:p>
      </dgm:t>
    </dgm:pt>
    <dgm:pt modelId="{F9C2BDBD-87DE-4E7B-92AE-D962E8D8989D}">
      <dgm:prSet/>
      <dgm:spPr/>
      <dgm:t>
        <a:bodyPr/>
        <a:lstStyle/>
        <a:p>
          <a:pPr algn="just"/>
          <a:r>
            <a:rPr lang="es-ES" dirty="0"/>
            <a:t>Presentación del estudiante en la empresa: diciembre-enero (o antes si ha hecho el máster en dos años).</a:t>
          </a:r>
          <a:endParaRPr lang="en-US" dirty="0"/>
        </a:p>
      </dgm:t>
    </dgm:pt>
    <dgm:pt modelId="{9B4D4F85-0974-499B-A88F-4DD5897D203E}" type="parTrans" cxnId="{8B5AA7CF-FF5B-4E5B-9B97-E3ABD37E7E8D}">
      <dgm:prSet/>
      <dgm:spPr/>
      <dgm:t>
        <a:bodyPr/>
        <a:lstStyle/>
        <a:p>
          <a:endParaRPr lang="en-US"/>
        </a:p>
      </dgm:t>
    </dgm:pt>
    <dgm:pt modelId="{0E8A5C88-0C13-4B02-9DF7-06F79FE1C0EB}" type="sibTrans" cxnId="{8B5AA7CF-FF5B-4E5B-9B97-E3ABD37E7E8D}">
      <dgm:prSet/>
      <dgm:spPr/>
      <dgm:t>
        <a:bodyPr/>
        <a:lstStyle/>
        <a:p>
          <a:endParaRPr lang="en-US"/>
        </a:p>
      </dgm:t>
    </dgm:pt>
    <dgm:pt modelId="{E6D8C6AA-F5AB-4461-B68B-969F3D9B38B3}">
      <dgm:prSet/>
      <dgm:spPr/>
      <dgm:t>
        <a:bodyPr/>
        <a:lstStyle/>
        <a:p>
          <a:pPr algn="just"/>
          <a:r>
            <a:rPr lang="es-ES" dirty="0"/>
            <a:t>Importancia de una buena impresión, tanto en la expresión escrita como en la entrevista.</a:t>
          </a:r>
          <a:endParaRPr lang="en-US" dirty="0"/>
        </a:p>
      </dgm:t>
    </dgm:pt>
    <dgm:pt modelId="{874B9C77-F03B-464F-BCF0-80A648F9AB8F}" type="parTrans" cxnId="{CAF46B57-A55F-4654-A52C-98F192DBD866}">
      <dgm:prSet/>
      <dgm:spPr/>
      <dgm:t>
        <a:bodyPr/>
        <a:lstStyle/>
        <a:p>
          <a:endParaRPr lang="en-US"/>
        </a:p>
      </dgm:t>
    </dgm:pt>
    <dgm:pt modelId="{34C2A5D8-5DAB-4888-878D-09D4BFD3D34A}" type="sibTrans" cxnId="{CAF46B57-A55F-4654-A52C-98F192DBD866}">
      <dgm:prSet/>
      <dgm:spPr/>
      <dgm:t>
        <a:bodyPr/>
        <a:lstStyle/>
        <a:p>
          <a:endParaRPr lang="en-US"/>
        </a:p>
      </dgm:t>
    </dgm:pt>
    <dgm:pt modelId="{592F8CB5-C857-4BD4-A9C5-D29D2ADAD078}">
      <dgm:prSet/>
      <dgm:spPr/>
      <dgm:t>
        <a:bodyPr/>
        <a:lstStyle/>
        <a:p>
          <a:pPr algn="just"/>
          <a:r>
            <a:rPr lang="es-ES" dirty="0"/>
            <a:t>Buena disposición, para estar abierto al aprendizaje y a la adquisición de responsabilidades.</a:t>
          </a:r>
          <a:endParaRPr lang="en-US" dirty="0"/>
        </a:p>
      </dgm:t>
    </dgm:pt>
    <dgm:pt modelId="{7B7EA37C-9650-4377-8339-FDFE3BCE5852}" type="parTrans" cxnId="{0D752670-C5A3-40D5-ACA2-CBEFB26C72F9}">
      <dgm:prSet/>
      <dgm:spPr/>
      <dgm:t>
        <a:bodyPr/>
        <a:lstStyle/>
        <a:p>
          <a:endParaRPr lang="en-US"/>
        </a:p>
      </dgm:t>
    </dgm:pt>
    <dgm:pt modelId="{331BAE39-984F-4EC5-964D-EFC92234283B}" type="sibTrans" cxnId="{0D752670-C5A3-40D5-ACA2-CBEFB26C72F9}">
      <dgm:prSet/>
      <dgm:spPr/>
      <dgm:t>
        <a:bodyPr/>
        <a:lstStyle/>
        <a:p>
          <a:endParaRPr lang="en-US"/>
        </a:p>
      </dgm:t>
    </dgm:pt>
    <dgm:pt modelId="{63EC9AE0-0566-4F69-862B-A5765E3F1B3C}" type="pres">
      <dgm:prSet presAssocID="{A7274E25-2D17-4AE7-BFE1-9195CC91C506}" presName="vert0" presStyleCnt="0">
        <dgm:presLayoutVars>
          <dgm:dir/>
          <dgm:animOne val="branch"/>
          <dgm:animLvl val="lvl"/>
        </dgm:presLayoutVars>
      </dgm:prSet>
      <dgm:spPr/>
    </dgm:pt>
    <dgm:pt modelId="{5594F9CA-58B6-4AB6-9084-312129101414}" type="pres">
      <dgm:prSet presAssocID="{123EED00-67D4-49A7-8AAB-D42BB34DD4CD}" presName="thickLine" presStyleLbl="alignNode1" presStyleIdx="0" presStyleCnt="4"/>
      <dgm:spPr/>
    </dgm:pt>
    <dgm:pt modelId="{96B704FC-559A-428F-80F7-17D4256F2406}" type="pres">
      <dgm:prSet presAssocID="{123EED00-67D4-49A7-8AAB-D42BB34DD4CD}" presName="horz1" presStyleCnt="0"/>
      <dgm:spPr/>
    </dgm:pt>
    <dgm:pt modelId="{0BFEB96F-BDEE-4CF3-A8EA-FF2F48682555}" type="pres">
      <dgm:prSet presAssocID="{123EED00-67D4-49A7-8AAB-D42BB34DD4CD}" presName="tx1" presStyleLbl="revTx" presStyleIdx="0" presStyleCnt="4"/>
      <dgm:spPr/>
    </dgm:pt>
    <dgm:pt modelId="{D9D7CC4E-E679-4266-A63F-63157CF5D1E3}" type="pres">
      <dgm:prSet presAssocID="{123EED00-67D4-49A7-8AAB-D42BB34DD4CD}" presName="vert1" presStyleCnt="0"/>
      <dgm:spPr/>
    </dgm:pt>
    <dgm:pt modelId="{1B91B8C2-74BB-42B6-86C6-425608CF56F1}" type="pres">
      <dgm:prSet presAssocID="{F9C2BDBD-87DE-4E7B-92AE-D962E8D8989D}" presName="thickLine" presStyleLbl="alignNode1" presStyleIdx="1" presStyleCnt="4"/>
      <dgm:spPr/>
    </dgm:pt>
    <dgm:pt modelId="{4F2273A6-9499-4212-A849-D1CCB48B4AC7}" type="pres">
      <dgm:prSet presAssocID="{F9C2BDBD-87DE-4E7B-92AE-D962E8D8989D}" presName="horz1" presStyleCnt="0"/>
      <dgm:spPr/>
    </dgm:pt>
    <dgm:pt modelId="{47304DD0-2F9E-437A-AF14-1207CEF43626}" type="pres">
      <dgm:prSet presAssocID="{F9C2BDBD-87DE-4E7B-92AE-D962E8D8989D}" presName="tx1" presStyleLbl="revTx" presStyleIdx="1" presStyleCnt="4"/>
      <dgm:spPr/>
    </dgm:pt>
    <dgm:pt modelId="{124107A8-704D-4B07-8A6F-5D5B6AB8EA24}" type="pres">
      <dgm:prSet presAssocID="{F9C2BDBD-87DE-4E7B-92AE-D962E8D8989D}" presName="vert1" presStyleCnt="0"/>
      <dgm:spPr/>
    </dgm:pt>
    <dgm:pt modelId="{6C35F2EE-6A46-4EED-B760-FE500B30CAEF}" type="pres">
      <dgm:prSet presAssocID="{E6D8C6AA-F5AB-4461-B68B-969F3D9B38B3}" presName="thickLine" presStyleLbl="alignNode1" presStyleIdx="2" presStyleCnt="4"/>
      <dgm:spPr/>
    </dgm:pt>
    <dgm:pt modelId="{1830A580-E4E4-47BD-BD8E-6BC8A0D3CAD8}" type="pres">
      <dgm:prSet presAssocID="{E6D8C6AA-F5AB-4461-B68B-969F3D9B38B3}" presName="horz1" presStyleCnt="0"/>
      <dgm:spPr/>
    </dgm:pt>
    <dgm:pt modelId="{00AB382A-31DE-4A59-9902-FC9ABFD2B80F}" type="pres">
      <dgm:prSet presAssocID="{E6D8C6AA-F5AB-4461-B68B-969F3D9B38B3}" presName="tx1" presStyleLbl="revTx" presStyleIdx="2" presStyleCnt="4"/>
      <dgm:spPr/>
    </dgm:pt>
    <dgm:pt modelId="{2AE0ECFE-925F-4734-8061-350D18F07EA8}" type="pres">
      <dgm:prSet presAssocID="{E6D8C6AA-F5AB-4461-B68B-969F3D9B38B3}" presName="vert1" presStyleCnt="0"/>
      <dgm:spPr/>
    </dgm:pt>
    <dgm:pt modelId="{F056543D-F646-4334-B13C-CB138ADEB393}" type="pres">
      <dgm:prSet presAssocID="{592F8CB5-C857-4BD4-A9C5-D29D2ADAD078}" presName="thickLine" presStyleLbl="alignNode1" presStyleIdx="3" presStyleCnt="4"/>
      <dgm:spPr/>
    </dgm:pt>
    <dgm:pt modelId="{540DA983-AC2E-4F24-BB11-9F1B81BF295D}" type="pres">
      <dgm:prSet presAssocID="{592F8CB5-C857-4BD4-A9C5-D29D2ADAD078}" presName="horz1" presStyleCnt="0"/>
      <dgm:spPr/>
    </dgm:pt>
    <dgm:pt modelId="{FC4C380E-0DF6-4EB2-82E1-E1766CB5AD1E}" type="pres">
      <dgm:prSet presAssocID="{592F8CB5-C857-4BD4-A9C5-D29D2ADAD078}" presName="tx1" presStyleLbl="revTx" presStyleIdx="3" presStyleCnt="4"/>
      <dgm:spPr/>
    </dgm:pt>
    <dgm:pt modelId="{37F3F7E3-1686-4746-BE02-B9C8F0510B1B}" type="pres">
      <dgm:prSet presAssocID="{592F8CB5-C857-4BD4-A9C5-D29D2ADAD078}" presName="vert1" presStyleCnt="0"/>
      <dgm:spPr/>
    </dgm:pt>
  </dgm:ptLst>
  <dgm:cxnLst>
    <dgm:cxn modelId="{1760F713-EA6D-470C-8B7D-3567E15A4104}" type="presOf" srcId="{F9C2BDBD-87DE-4E7B-92AE-D962E8D8989D}" destId="{47304DD0-2F9E-437A-AF14-1207CEF43626}" srcOrd="0" destOrd="0" presId="urn:microsoft.com/office/officeart/2008/layout/LinedList"/>
    <dgm:cxn modelId="{B594141E-19A3-4A2A-B4AF-6EB5FA899BF7}" srcId="{A7274E25-2D17-4AE7-BFE1-9195CC91C506}" destId="{123EED00-67D4-49A7-8AAB-D42BB34DD4CD}" srcOrd="0" destOrd="0" parTransId="{7E4DDEF2-9F70-407E-9E4C-0631870620E6}" sibTransId="{FF34EDC4-B200-4FED-BF29-38CAE43E73A4}"/>
    <dgm:cxn modelId="{0D752670-C5A3-40D5-ACA2-CBEFB26C72F9}" srcId="{A7274E25-2D17-4AE7-BFE1-9195CC91C506}" destId="{592F8CB5-C857-4BD4-A9C5-D29D2ADAD078}" srcOrd="3" destOrd="0" parTransId="{7B7EA37C-9650-4377-8339-FDFE3BCE5852}" sibTransId="{331BAE39-984F-4EC5-964D-EFC92234283B}"/>
    <dgm:cxn modelId="{4C72AA70-8F3F-453F-ADC2-25F3920B2FD1}" type="presOf" srcId="{592F8CB5-C857-4BD4-A9C5-D29D2ADAD078}" destId="{FC4C380E-0DF6-4EB2-82E1-E1766CB5AD1E}" srcOrd="0" destOrd="0" presId="urn:microsoft.com/office/officeart/2008/layout/LinedList"/>
    <dgm:cxn modelId="{CAF46B57-A55F-4654-A52C-98F192DBD866}" srcId="{A7274E25-2D17-4AE7-BFE1-9195CC91C506}" destId="{E6D8C6AA-F5AB-4461-B68B-969F3D9B38B3}" srcOrd="2" destOrd="0" parTransId="{874B9C77-F03B-464F-BCF0-80A648F9AB8F}" sibTransId="{34C2A5D8-5DAB-4888-878D-09D4BFD3D34A}"/>
    <dgm:cxn modelId="{B85C3C9B-FFB0-4A95-99F3-67A6088C43B5}" type="presOf" srcId="{E6D8C6AA-F5AB-4461-B68B-969F3D9B38B3}" destId="{00AB382A-31DE-4A59-9902-FC9ABFD2B80F}" srcOrd="0" destOrd="0" presId="urn:microsoft.com/office/officeart/2008/layout/LinedList"/>
    <dgm:cxn modelId="{8B5AA7CF-FF5B-4E5B-9B97-E3ABD37E7E8D}" srcId="{A7274E25-2D17-4AE7-BFE1-9195CC91C506}" destId="{F9C2BDBD-87DE-4E7B-92AE-D962E8D8989D}" srcOrd="1" destOrd="0" parTransId="{9B4D4F85-0974-499B-A88F-4DD5897D203E}" sibTransId="{0E8A5C88-0C13-4B02-9DF7-06F79FE1C0EB}"/>
    <dgm:cxn modelId="{8658B9E8-AD09-470D-8385-10D607312261}" type="presOf" srcId="{123EED00-67D4-49A7-8AAB-D42BB34DD4CD}" destId="{0BFEB96F-BDEE-4CF3-A8EA-FF2F48682555}" srcOrd="0" destOrd="0" presId="urn:microsoft.com/office/officeart/2008/layout/LinedList"/>
    <dgm:cxn modelId="{11B9D7F0-60FA-487F-BB25-BA7CFF70A5FA}" type="presOf" srcId="{A7274E25-2D17-4AE7-BFE1-9195CC91C506}" destId="{63EC9AE0-0566-4F69-862B-A5765E3F1B3C}" srcOrd="0" destOrd="0" presId="urn:microsoft.com/office/officeart/2008/layout/LinedList"/>
    <dgm:cxn modelId="{03113DAA-A77A-4C74-9A4D-EBB588E77C6E}" type="presParOf" srcId="{63EC9AE0-0566-4F69-862B-A5765E3F1B3C}" destId="{5594F9CA-58B6-4AB6-9084-312129101414}" srcOrd="0" destOrd="0" presId="urn:microsoft.com/office/officeart/2008/layout/LinedList"/>
    <dgm:cxn modelId="{B8A0F0F2-4AD7-4166-8DAE-821046D80DCA}" type="presParOf" srcId="{63EC9AE0-0566-4F69-862B-A5765E3F1B3C}" destId="{96B704FC-559A-428F-80F7-17D4256F2406}" srcOrd="1" destOrd="0" presId="urn:microsoft.com/office/officeart/2008/layout/LinedList"/>
    <dgm:cxn modelId="{00C4651E-741A-40C2-B8DA-3A69455FAA8F}" type="presParOf" srcId="{96B704FC-559A-428F-80F7-17D4256F2406}" destId="{0BFEB96F-BDEE-4CF3-A8EA-FF2F48682555}" srcOrd="0" destOrd="0" presId="urn:microsoft.com/office/officeart/2008/layout/LinedList"/>
    <dgm:cxn modelId="{F5F07BA0-2695-469E-A7BE-8477C4E54C4A}" type="presParOf" srcId="{96B704FC-559A-428F-80F7-17D4256F2406}" destId="{D9D7CC4E-E679-4266-A63F-63157CF5D1E3}" srcOrd="1" destOrd="0" presId="urn:microsoft.com/office/officeart/2008/layout/LinedList"/>
    <dgm:cxn modelId="{16E21B0B-761C-4C98-88C3-12D10122AEBA}" type="presParOf" srcId="{63EC9AE0-0566-4F69-862B-A5765E3F1B3C}" destId="{1B91B8C2-74BB-42B6-86C6-425608CF56F1}" srcOrd="2" destOrd="0" presId="urn:microsoft.com/office/officeart/2008/layout/LinedList"/>
    <dgm:cxn modelId="{AFA2675B-C048-4C51-9F72-9D7862E5DF81}" type="presParOf" srcId="{63EC9AE0-0566-4F69-862B-A5765E3F1B3C}" destId="{4F2273A6-9499-4212-A849-D1CCB48B4AC7}" srcOrd="3" destOrd="0" presId="urn:microsoft.com/office/officeart/2008/layout/LinedList"/>
    <dgm:cxn modelId="{E747DE6F-1AC7-4124-BE39-0DD3A09A9303}" type="presParOf" srcId="{4F2273A6-9499-4212-A849-D1CCB48B4AC7}" destId="{47304DD0-2F9E-437A-AF14-1207CEF43626}" srcOrd="0" destOrd="0" presId="urn:microsoft.com/office/officeart/2008/layout/LinedList"/>
    <dgm:cxn modelId="{827EB14E-2652-4104-850C-7B1755B1D227}" type="presParOf" srcId="{4F2273A6-9499-4212-A849-D1CCB48B4AC7}" destId="{124107A8-704D-4B07-8A6F-5D5B6AB8EA24}" srcOrd="1" destOrd="0" presId="urn:microsoft.com/office/officeart/2008/layout/LinedList"/>
    <dgm:cxn modelId="{3BFD88F0-54DA-459D-AFFD-86132C374BAD}" type="presParOf" srcId="{63EC9AE0-0566-4F69-862B-A5765E3F1B3C}" destId="{6C35F2EE-6A46-4EED-B760-FE500B30CAEF}" srcOrd="4" destOrd="0" presId="urn:microsoft.com/office/officeart/2008/layout/LinedList"/>
    <dgm:cxn modelId="{18E0D8FC-AFB8-4256-9904-3BEF93E0DB86}" type="presParOf" srcId="{63EC9AE0-0566-4F69-862B-A5765E3F1B3C}" destId="{1830A580-E4E4-47BD-BD8E-6BC8A0D3CAD8}" srcOrd="5" destOrd="0" presId="urn:microsoft.com/office/officeart/2008/layout/LinedList"/>
    <dgm:cxn modelId="{F1B93465-CE84-4FAC-8D1C-2358999F0FC3}" type="presParOf" srcId="{1830A580-E4E4-47BD-BD8E-6BC8A0D3CAD8}" destId="{00AB382A-31DE-4A59-9902-FC9ABFD2B80F}" srcOrd="0" destOrd="0" presId="urn:microsoft.com/office/officeart/2008/layout/LinedList"/>
    <dgm:cxn modelId="{6A8B8817-84A8-4478-9F69-AD32E271818E}" type="presParOf" srcId="{1830A580-E4E4-47BD-BD8E-6BC8A0D3CAD8}" destId="{2AE0ECFE-925F-4734-8061-350D18F07EA8}" srcOrd="1" destOrd="0" presId="urn:microsoft.com/office/officeart/2008/layout/LinedList"/>
    <dgm:cxn modelId="{22461216-8364-43E1-B8E1-7794C6425984}" type="presParOf" srcId="{63EC9AE0-0566-4F69-862B-A5765E3F1B3C}" destId="{F056543D-F646-4334-B13C-CB138ADEB393}" srcOrd="6" destOrd="0" presId="urn:microsoft.com/office/officeart/2008/layout/LinedList"/>
    <dgm:cxn modelId="{73B79478-84A5-4914-8DCA-203F46B2F6E1}" type="presParOf" srcId="{63EC9AE0-0566-4F69-862B-A5765E3F1B3C}" destId="{540DA983-AC2E-4F24-BB11-9F1B81BF295D}" srcOrd="7" destOrd="0" presId="urn:microsoft.com/office/officeart/2008/layout/LinedList"/>
    <dgm:cxn modelId="{17BB3F98-AEE3-4F08-947A-8D80E41AA7FE}" type="presParOf" srcId="{540DA983-AC2E-4F24-BB11-9F1B81BF295D}" destId="{FC4C380E-0DF6-4EB2-82E1-E1766CB5AD1E}" srcOrd="0" destOrd="0" presId="urn:microsoft.com/office/officeart/2008/layout/LinedList"/>
    <dgm:cxn modelId="{77109485-D556-4040-BE11-6B021ACD6B85}" type="presParOf" srcId="{540DA983-AC2E-4F24-BB11-9F1B81BF295D}" destId="{37F3F7E3-1686-4746-BE02-B9C8F0510B1B}" srcOrd="1"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5C1FDB8-5F16-4221-9406-EFE00AE9FBD5}">
      <dsp:nvSpPr>
        <dsp:cNvPr id="0" name=""/>
        <dsp:cNvSpPr/>
      </dsp:nvSpPr>
      <dsp:spPr>
        <a:xfrm>
          <a:off x="0" y="242394"/>
          <a:ext cx="4697730" cy="962507"/>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s-ES" sz="1800" kern="1200"/>
            <a:t>Las CLASES PRESENCIALES son obligatorias</a:t>
          </a:r>
          <a:endParaRPr lang="en-US" sz="1800" kern="1200"/>
        </a:p>
      </dsp:txBody>
      <dsp:txXfrm>
        <a:off x="46986" y="289380"/>
        <a:ext cx="4603758" cy="868535"/>
      </dsp:txXfrm>
    </dsp:sp>
    <dsp:sp modelId="{E0A8D600-A8B6-4B94-A4FA-092BFF093EC9}">
      <dsp:nvSpPr>
        <dsp:cNvPr id="0" name=""/>
        <dsp:cNvSpPr/>
      </dsp:nvSpPr>
      <dsp:spPr>
        <a:xfrm>
          <a:off x="0" y="1256742"/>
          <a:ext cx="4697730" cy="962507"/>
        </a:xfrm>
        <a:prstGeom prst="roundRect">
          <a:avLst/>
        </a:prstGeom>
        <a:solidFill>
          <a:schemeClr val="accent5">
            <a:hueOff val="-59968"/>
            <a:satOff val="-2224"/>
            <a:lumOff val="3529"/>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s-ES" sz="1800" kern="1200"/>
            <a:t>LAS FECHAS de entrega de actividades son INAMOVIBLES</a:t>
          </a:r>
          <a:endParaRPr lang="en-US" sz="1800" kern="1200"/>
        </a:p>
      </dsp:txBody>
      <dsp:txXfrm>
        <a:off x="46986" y="1303728"/>
        <a:ext cx="4603758" cy="868535"/>
      </dsp:txXfrm>
    </dsp:sp>
    <dsp:sp modelId="{89A73FAB-E12E-4FF2-BC2A-BAB25B9FA9BE}">
      <dsp:nvSpPr>
        <dsp:cNvPr id="0" name=""/>
        <dsp:cNvSpPr/>
      </dsp:nvSpPr>
      <dsp:spPr>
        <a:xfrm>
          <a:off x="0" y="2271090"/>
          <a:ext cx="4697730" cy="962507"/>
        </a:xfrm>
        <a:prstGeom prst="roundRect">
          <a:avLst/>
        </a:prstGeom>
        <a:solidFill>
          <a:schemeClr val="accent5">
            <a:hueOff val="-119936"/>
            <a:satOff val="-4449"/>
            <a:lumOff val="7059"/>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s-ES" sz="1800" kern="1200"/>
            <a:t>RESPETAMOS LAS FRANJAS HORARIAS</a:t>
          </a:r>
          <a:endParaRPr lang="en-US" sz="1800" kern="1200"/>
        </a:p>
      </dsp:txBody>
      <dsp:txXfrm>
        <a:off x="46986" y="2318076"/>
        <a:ext cx="4603758" cy="868535"/>
      </dsp:txXfrm>
    </dsp:sp>
    <dsp:sp modelId="{42527613-8E29-4A1F-B008-3DF503F64189}">
      <dsp:nvSpPr>
        <dsp:cNvPr id="0" name=""/>
        <dsp:cNvSpPr/>
      </dsp:nvSpPr>
      <dsp:spPr>
        <a:xfrm>
          <a:off x="0" y="3285437"/>
          <a:ext cx="4697730" cy="962507"/>
        </a:xfrm>
        <a:prstGeom prst="roundRect">
          <a:avLst/>
        </a:prstGeom>
        <a:solidFill>
          <a:schemeClr val="accent5">
            <a:hueOff val="-179905"/>
            <a:satOff val="-6673"/>
            <a:lumOff val="10588"/>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s-ES" sz="1800" kern="1200"/>
            <a:t>PLANEAMOS BIEN el número de créditos para la matrícula</a:t>
          </a:r>
          <a:endParaRPr lang="en-US" sz="1800" kern="1200"/>
        </a:p>
      </dsp:txBody>
      <dsp:txXfrm>
        <a:off x="46986" y="3332423"/>
        <a:ext cx="4603758" cy="868535"/>
      </dsp:txXfrm>
    </dsp:sp>
    <dsp:sp modelId="{A4F48B7D-C390-4CAA-B3A8-BEFE28C2116E}">
      <dsp:nvSpPr>
        <dsp:cNvPr id="0" name=""/>
        <dsp:cNvSpPr/>
      </dsp:nvSpPr>
      <dsp:spPr>
        <a:xfrm>
          <a:off x="0" y="4299785"/>
          <a:ext cx="4697730" cy="962507"/>
        </a:xfrm>
        <a:prstGeom prst="roundRect">
          <a:avLst/>
        </a:prstGeom>
        <a:solidFill>
          <a:schemeClr val="accent5">
            <a:hueOff val="-239873"/>
            <a:satOff val="-8897"/>
            <a:lumOff val="14117"/>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s-ES" sz="1800" kern="1200" dirty="0"/>
            <a:t>LA NOTA DE EXAMEN O PROYECTO GLOBAL DEBE ALCANZAR EL APROBADO PARA APROBAR LA ASIGNATURA</a:t>
          </a:r>
          <a:endParaRPr lang="en-US" sz="1800" kern="1200" dirty="0"/>
        </a:p>
      </dsp:txBody>
      <dsp:txXfrm>
        <a:off x="46986" y="4346771"/>
        <a:ext cx="4603758" cy="868535"/>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BF79A88-A7EC-4B76-B1DD-4A0E614D96A9}">
      <dsp:nvSpPr>
        <dsp:cNvPr id="0" name=""/>
        <dsp:cNvSpPr/>
      </dsp:nvSpPr>
      <dsp:spPr>
        <a:xfrm>
          <a:off x="0" y="133380"/>
          <a:ext cx="4697730" cy="1847868"/>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s-ES" sz="1900" kern="1200" dirty="0"/>
            <a:t>Hasta el 1 de octubre se admitirán cambios en la matrícula.</a:t>
          </a:r>
        </a:p>
        <a:p>
          <a:pPr marL="0" lvl="0" indent="0" algn="l" defTabSz="844550">
            <a:lnSpc>
              <a:spcPct val="90000"/>
            </a:lnSpc>
            <a:spcBef>
              <a:spcPct val="0"/>
            </a:spcBef>
            <a:spcAft>
              <a:spcPct val="35000"/>
            </a:spcAft>
            <a:buNone/>
          </a:pPr>
          <a:r>
            <a:rPr lang="es-ES" sz="1900" kern="1200" dirty="0"/>
            <a:t>En febrero se abre un plazo de ampliación de matrícula solo para las asignaturas del segundo cuatrimestre. </a:t>
          </a:r>
          <a:endParaRPr lang="en-US" sz="1900" kern="1200" dirty="0"/>
        </a:p>
      </dsp:txBody>
      <dsp:txXfrm>
        <a:off x="90205" y="223585"/>
        <a:ext cx="4517320" cy="1667458"/>
      </dsp:txXfrm>
    </dsp:sp>
    <dsp:sp modelId="{D0B68949-1006-498A-B9C2-0A903D2FB365}">
      <dsp:nvSpPr>
        <dsp:cNvPr id="0" name=""/>
        <dsp:cNvSpPr/>
      </dsp:nvSpPr>
      <dsp:spPr>
        <a:xfrm>
          <a:off x="0" y="2080289"/>
          <a:ext cx="4697730" cy="1847868"/>
        </a:xfrm>
        <a:prstGeom prst="roundRect">
          <a:avLst/>
        </a:prstGeom>
        <a:solidFill>
          <a:schemeClr val="accent5">
            <a:hueOff val="-119936"/>
            <a:satOff val="-4449"/>
            <a:lumOff val="7059"/>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just" defTabSz="844550">
            <a:lnSpc>
              <a:spcPct val="90000"/>
            </a:lnSpc>
            <a:spcBef>
              <a:spcPct val="0"/>
            </a:spcBef>
            <a:spcAft>
              <a:spcPct val="35000"/>
            </a:spcAft>
            <a:buNone/>
          </a:pPr>
          <a:r>
            <a:rPr lang="es-ES" sz="1900" b="0" i="0" kern="1200" dirty="0"/>
            <a:t>El </a:t>
          </a:r>
          <a:r>
            <a:rPr lang="es-ES" sz="1900" b="1" i="0" u="sng" kern="1200" dirty="0"/>
            <a:t>plazo</a:t>
          </a:r>
          <a:r>
            <a:rPr lang="es-ES" sz="1900" b="0" i="0" kern="1200" dirty="0"/>
            <a:t> de solicitud para la convocatoria extraordinaria de febrero para la defensa del TFM es del </a:t>
          </a:r>
          <a:r>
            <a:rPr lang="es-ES" sz="1900" b="1" i="0" u="sng" kern="1200" dirty="0"/>
            <a:t>11 al 22 de noviembre. </a:t>
          </a:r>
          <a:r>
            <a:rPr lang="es-ES" sz="1900" b="0" i="0" kern="1200" dirty="0"/>
            <a:t>Solo los que estén matriculados de la asignatura, podrán solicitar la convocatoria extraordinaria de dicha asignatura</a:t>
          </a:r>
          <a:endParaRPr lang="en-US" sz="1900" kern="1200" dirty="0"/>
        </a:p>
      </dsp:txBody>
      <dsp:txXfrm>
        <a:off x="90205" y="2170494"/>
        <a:ext cx="4517320" cy="1667458"/>
      </dsp:txXfrm>
    </dsp:sp>
    <dsp:sp modelId="{2E22DBB3-5D85-460C-9846-5FC93A7E8DB6}">
      <dsp:nvSpPr>
        <dsp:cNvPr id="0" name=""/>
        <dsp:cNvSpPr/>
      </dsp:nvSpPr>
      <dsp:spPr>
        <a:xfrm>
          <a:off x="0" y="3982878"/>
          <a:ext cx="4697730" cy="1847868"/>
        </a:xfrm>
        <a:prstGeom prst="roundRect">
          <a:avLst/>
        </a:prstGeom>
        <a:solidFill>
          <a:schemeClr val="accent5">
            <a:hueOff val="-239873"/>
            <a:satOff val="-8897"/>
            <a:lumOff val="14117"/>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just" defTabSz="844550">
            <a:lnSpc>
              <a:spcPct val="90000"/>
            </a:lnSpc>
            <a:spcBef>
              <a:spcPct val="0"/>
            </a:spcBef>
            <a:spcAft>
              <a:spcPct val="35000"/>
            </a:spcAft>
            <a:buNone/>
          </a:pPr>
          <a:r>
            <a:rPr lang="es-ES" sz="1900" kern="1200" dirty="0"/>
            <a:t>El TFM se puede presentar en la convocatoria de julio o en la de septiembre. Si no es posible realizarlo a tiempo, hay que volver a matricular 12 créditos en el curso siguiente (son unos 900€ en segunda matrícula!).</a:t>
          </a:r>
          <a:endParaRPr lang="en-US" sz="1900" kern="1200" dirty="0"/>
        </a:p>
      </dsp:txBody>
      <dsp:txXfrm>
        <a:off x="90205" y="4073083"/>
        <a:ext cx="4517320" cy="1667458"/>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594F9CA-58B6-4AB6-9084-312129101414}">
      <dsp:nvSpPr>
        <dsp:cNvPr id="0" name=""/>
        <dsp:cNvSpPr/>
      </dsp:nvSpPr>
      <dsp:spPr>
        <a:xfrm>
          <a:off x="0" y="0"/>
          <a:ext cx="4697730"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BFEB96F-BDEE-4CF3-A8EA-FF2F48682555}">
      <dsp:nvSpPr>
        <dsp:cNvPr id="0" name=""/>
        <dsp:cNvSpPr/>
      </dsp:nvSpPr>
      <dsp:spPr>
        <a:xfrm>
          <a:off x="0" y="0"/>
          <a:ext cx="4697730" cy="116007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2390" tIns="72390" rIns="72390" bIns="72390" numCol="1" spcCol="1270" anchor="t" anchorCtr="0">
          <a:noAutofit/>
        </a:bodyPr>
        <a:lstStyle/>
        <a:p>
          <a:pPr marL="0" lvl="0" indent="0" algn="just" defTabSz="844550">
            <a:lnSpc>
              <a:spcPct val="90000"/>
            </a:lnSpc>
            <a:spcBef>
              <a:spcPct val="0"/>
            </a:spcBef>
            <a:spcAft>
              <a:spcPct val="35000"/>
            </a:spcAft>
            <a:buNone/>
          </a:pPr>
          <a:r>
            <a:rPr lang="es-ES" sz="1900" kern="1200" dirty="0"/>
            <a:t>El estudiante debe tener una actitud </a:t>
          </a:r>
          <a:r>
            <a:rPr lang="es-ES" sz="1900" kern="1200" dirty="0" err="1"/>
            <a:t>pro-activa</a:t>
          </a:r>
          <a:r>
            <a:rPr lang="es-ES" sz="1900" kern="1200" dirty="0"/>
            <a:t>: aprovechar los cursos de la OPE, informarse acerca de las empresas, coordinar adecuadamente estudio y trabajo, etc.</a:t>
          </a:r>
          <a:endParaRPr lang="en-US" sz="1900" kern="1200" dirty="0"/>
        </a:p>
      </dsp:txBody>
      <dsp:txXfrm>
        <a:off x="0" y="0"/>
        <a:ext cx="4697730" cy="1160074"/>
      </dsp:txXfrm>
    </dsp:sp>
    <dsp:sp modelId="{1B91B8C2-74BB-42B6-86C6-425608CF56F1}">
      <dsp:nvSpPr>
        <dsp:cNvPr id="0" name=""/>
        <dsp:cNvSpPr/>
      </dsp:nvSpPr>
      <dsp:spPr>
        <a:xfrm>
          <a:off x="0" y="1160074"/>
          <a:ext cx="4697730" cy="0"/>
        </a:xfrm>
        <a:prstGeom prst="line">
          <a:avLst/>
        </a:prstGeom>
        <a:solidFill>
          <a:schemeClr val="accent2">
            <a:hueOff val="-3450629"/>
            <a:satOff val="15286"/>
            <a:lumOff val="-5621"/>
            <a:alphaOff val="0"/>
          </a:schemeClr>
        </a:solidFill>
        <a:ln w="12700" cap="flat" cmpd="sng" algn="ctr">
          <a:solidFill>
            <a:schemeClr val="accent2">
              <a:hueOff val="-3450629"/>
              <a:satOff val="15286"/>
              <a:lumOff val="-5621"/>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47304DD0-2F9E-437A-AF14-1207CEF43626}">
      <dsp:nvSpPr>
        <dsp:cNvPr id="0" name=""/>
        <dsp:cNvSpPr/>
      </dsp:nvSpPr>
      <dsp:spPr>
        <a:xfrm>
          <a:off x="0" y="1160074"/>
          <a:ext cx="4697730" cy="116007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2390" tIns="72390" rIns="72390" bIns="72390" numCol="1" spcCol="1270" anchor="t" anchorCtr="0">
          <a:noAutofit/>
        </a:bodyPr>
        <a:lstStyle/>
        <a:p>
          <a:pPr marL="0" lvl="0" indent="0" algn="just" defTabSz="844550">
            <a:lnSpc>
              <a:spcPct val="90000"/>
            </a:lnSpc>
            <a:spcBef>
              <a:spcPct val="0"/>
            </a:spcBef>
            <a:spcAft>
              <a:spcPct val="35000"/>
            </a:spcAft>
            <a:buNone/>
          </a:pPr>
          <a:r>
            <a:rPr lang="es-ES" sz="1900" kern="1200" dirty="0"/>
            <a:t>Presentación del estudiante en la empresa: diciembre-enero (o antes si ha hecho el máster en dos años).</a:t>
          </a:r>
          <a:endParaRPr lang="en-US" sz="1900" kern="1200" dirty="0"/>
        </a:p>
      </dsp:txBody>
      <dsp:txXfrm>
        <a:off x="0" y="1160074"/>
        <a:ext cx="4697730" cy="1160074"/>
      </dsp:txXfrm>
    </dsp:sp>
    <dsp:sp modelId="{6C35F2EE-6A46-4EED-B760-FE500B30CAEF}">
      <dsp:nvSpPr>
        <dsp:cNvPr id="0" name=""/>
        <dsp:cNvSpPr/>
      </dsp:nvSpPr>
      <dsp:spPr>
        <a:xfrm>
          <a:off x="0" y="2320148"/>
          <a:ext cx="4697730" cy="0"/>
        </a:xfrm>
        <a:prstGeom prst="line">
          <a:avLst/>
        </a:prstGeom>
        <a:solidFill>
          <a:schemeClr val="accent2">
            <a:hueOff val="-6901259"/>
            <a:satOff val="30573"/>
            <a:lumOff val="-11243"/>
            <a:alphaOff val="0"/>
          </a:schemeClr>
        </a:solidFill>
        <a:ln w="12700" cap="flat" cmpd="sng" algn="ctr">
          <a:solidFill>
            <a:schemeClr val="accent2">
              <a:hueOff val="-6901259"/>
              <a:satOff val="30573"/>
              <a:lumOff val="-11243"/>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0AB382A-31DE-4A59-9902-FC9ABFD2B80F}">
      <dsp:nvSpPr>
        <dsp:cNvPr id="0" name=""/>
        <dsp:cNvSpPr/>
      </dsp:nvSpPr>
      <dsp:spPr>
        <a:xfrm>
          <a:off x="0" y="2320148"/>
          <a:ext cx="4697730" cy="116007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2390" tIns="72390" rIns="72390" bIns="72390" numCol="1" spcCol="1270" anchor="t" anchorCtr="0">
          <a:noAutofit/>
        </a:bodyPr>
        <a:lstStyle/>
        <a:p>
          <a:pPr marL="0" lvl="0" indent="0" algn="just" defTabSz="844550">
            <a:lnSpc>
              <a:spcPct val="90000"/>
            </a:lnSpc>
            <a:spcBef>
              <a:spcPct val="0"/>
            </a:spcBef>
            <a:spcAft>
              <a:spcPct val="35000"/>
            </a:spcAft>
            <a:buNone/>
          </a:pPr>
          <a:r>
            <a:rPr lang="es-ES" sz="1900" kern="1200" dirty="0"/>
            <a:t>Importancia de una buena impresión, tanto en la expresión escrita como en la entrevista.</a:t>
          </a:r>
          <a:endParaRPr lang="en-US" sz="1900" kern="1200" dirty="0"/>
        </a:p>
      </dsp:txBody>
      <dsp:txXfrm>
        <a:off x="0" y="2320148"/>
        <a:ext cx="4697730" cy="1160074"/>
      </dsp:txXfrm>
    </dsp:sp>
    <dsp:sp modelId="{F056543D-F646-4334-B13C-CB138ADEB393}">
      <dsp:nvSpPr>
        <dsp:cNvPr id="0" name=""/>
        <dsp:cNvSpPr/>
      </dsp:nvSpPr>
      <dsp:spPr>
        <a:xfrm>
          <a:off x="0" y="3480222"/>
          <a:ext cx="4697730" cy="0"/>
        </a:xfrm>
        <a:prstGeom prst="line">
          <a:avLst/>
        </a:prstGeom>
        <a:solidFill>
          <a:schemeClr val="accent2">
            <a:hueOff val="-10351888"/>
            <a:satOff val="45859"/>
            <a:lumOff val="-16864"/>
            <a:alphaOff val="0"/>
          </a:schemeClr>
        </a:solidFill>
        <a:ln w="12700" cap="flat" cmpd="sng" algn="ctr">
          <a:solidFill>
            <a:schemeClr val="accent2">
              <a:hueOff val="-10351888"/>
              <a:satOff val="45859"/>
              <a:lumOff val="-16864"/>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C4C380E-0DF6-4EB2-82E1-E1766CB5AD1E}">
      <dsp:nvSpPr>
        <dsp:cNvPr id="0" name=""/>
        <dsp:cNvSpPr/>
      </dsp:nvSpPr>
      <dsp:spPr>
        <a:xfrm>
          <a:off x="0" y="3480222"/>
          <a:ext cx="4697730" cy="116007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2390" tIns="72390" rIns="72390" bIns="72390" numCol="1" spcCol="1270" anchor="t" anchorCtr="0">
          <a:noAutofit/>
        </a:bodyPr>
        <a:lstStyle/>
        <a:p>
          <a:pPr marL="0" lvl="0" indent="0" algn="just" defTabSz="844550">
            <a:lnSpc>
              <a:spcPct val="90000"/>
            </a:lnSpc>
            <a:spcBef>
              <a:spcPct val="0"/>
            </a:spcBef>
            <a:spcAft>
              <a:spcPct val="35000"/>
            </a:spcAft>
            <a:buNone/>
          </a:pPr>
          <a:r>
            <a:rPr lang="es-ES" sz="1900" kern="1200" dirty="0"/>
            <a:t>Buena disposición, para estar abierto al aprendizaje y a la adquisición de responsabilidades.</a:t>
          </a:r>
          <a:endParaRPr lang="en-US" sz="1900" kern="1200" dirty="0"/>
        </a:p>
      </dsp:txBody>
      <dsp:txXfrm>
        <a:off x="0" y="3480222"/>
        <a:ext cx="4697730" cy="1160074"/>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fr-FR"/>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BAB6885-357C-40B8-8719-7C4B3FEB4350}" type="datetimeFigureOut">
              <a:rPr lang="fr-FR" smtClean="0"/>
              <a:t>05/09/2024</a:t>
            </a:fld>
            <a:endParaRPr lang="fr-FR"/>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fr-FR"/>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fr-FR"/>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fr-FR"/>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180A6E3-102B-4A63-88D5-C8D933D89EAB}" type="slidenum">
              <a:rPr lang="fr-FR" smtClean="0"/>
              <a:t>‹Nº›</a:t>
            </a:fld>
            <a:endParaRPr lang="fr-FR"/>
          </a:p>
        </p:txBody>
      </p:sp>
    </p:spTree>
    <p:extLst>
      <p:ext uri="{BB962C8B-B14F-4D97-AF65-F5344CB8AC3E}">
        <p14:creationId xmlns:p14="http://schemas.microsoft.com/office/powerpoint/2010/main" val="396890780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r>
              <a:rPr lang="es-ES" dirty="0"/>
              <a:t>Problema de aula: la Multimedia</a:t>
            </a:r>
          </a:p>
          <a:p>
            <a:r>
              <a:rPr lang="es-ES" dirty="0"/>
              <a:t>Tutorías?</a:t>
            </a:r>
          </a:p>
          <a:p>
            <a:r>
              <a:rPr lang="es-ES" dirty="0"/>
              <a:t>Clases</a:t>
            </a:r>
            <a:r>
              <a:rPr lang="es-ES" baseline="0" dirty="0"/>
              <a:t> presenciales son obligatorias</a:t>
            </a:r>
          </a:p>
          <a:p>
            <a:r>
              <a:rPr lang="es-ES" baseline="0" dirty="0"/>
              <a:t>El trauma y la renuncia</a:t>
            </a:r>
          </a:p>
          <a:p>
            <a:r>
              <a:rPr lang="es-ES" baseline="0" dirty="0"/>
              <a:t>En caso de suspenso porque lleguen tarde, en febrero</a:t>
            </a:r>
          </a:p>
          <a:p>
            <a:r>
              <a:rPr lang="es-ES" baseline="0" dirty="0"/>
              <a:t>No dilatar demasiado las entregas.</a:t>
            </a:r>
          </a:p>
          <a:p>
            <a:r>
              <a:rPr lang="es-ES" baseline="0" dirty="0"/>
              <a:t>PACTO DE SANGRE: NO DILATAR DEMASIADO LAS ENTREGAS, NO CAMBIAR LAS FECHAS, CORREGIR DE FORMA ESCALONADA (problemas muy graves) ,NO ALARGARNOS Y QUEDARNOS EN </a:t>
            </a:r>
            <a:endParaRPr lang="fr-FR" dirty="0"/>
          </a:p>
        </p:txBody>
      </p:sp>
      <p:sp>
        <p:nvSpPr>
          <p:cNvPr id="4" name="3 Marcador de número de diapositiva"/>
          <p:cNvSpPr>
            <a:spLocks noGrp="1"/>
          </p:cNvSpPr>
          <p:nvPr>
            <p:ph type="sldNum" sz="quarter" idx="10"/>
          </p:nvPr>
        </p:nvSpPr>
        <p:spPr/>
        <p:txBody>
          <a:bodyPr/>
          <a:lstStyle/>
          <a:p>
            <a:fld id="{B180A6E3-102B-4A63-88D5-C8D933D89EAB}" type="slidenum">
              <a:rPr lang="fr-FR" smtClean="0"/>
              <a:t>2</a:t>
            </a:fld>
            <a:endParaRPr lang="fr-FR"/>
          </a:p>
        </p:txBody>
      </p:sp>
    </p:spTree>
    <p:extLst>
      <p:ext uri="{BB962C8B-B14F-4D97-AF65-F5344CB8AC3E}">
        <p14:creationId xmlns:p14="http://schemas.microsoft.com/office/powerpoint/2010/main" val="375684949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S" dirty="0"/>
          </a:p>
        </p:txBody>
      </p:sp>
      <p:sp>
        <p:nvSpPr>
          <p:cNvPr id="4" name="Marcador de número de diapositiva 3"/>
          <p:cNvSpPr>
            <a:spLocks noGrp="1"/>
          </p:cNvSpPr>
          <p:nvPr>
            <p:ph type="sldNum" sz="quarter" idx="5"/>
          </p:nvPr>
        </p:nvSpPr>
        <p:spPr/>
        <p:txBody>
          <a:bodyPr/>
          <a:lstStyle/>
          <a:p>
            <a:fld id="{B180A6E3-102B-4A63-88D5-C8D933D89EAB}" type="slidenum">
              <a:rPr lang="fr-FR" smtClean="0"/>
              <a:t>12</a:t>
            </a:fld>
            <a:endParaRPr lang="fr-FR"/>
          </a:p>
        </p:txBody>
      </p:sp>
    </p:spTree>
    <p:extLst>
      <p:ext uri="{BB962C8B-B14F-4D97-AF65-F5344CB8AC3E}">
        <p14:creationId xmlns:p14="http://schemas.microsoft.com/office/powerpoint/2010/main" val="57799535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bg>
      <p:bgPr>
        <a:solidFill>
          <a:schemeClr val="accent2"/>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bwMode="blackWhite">
          <a:xfrm>
            <a:off x="1102240" y="2386744"/>
            <a:ext cx="6939520" cy="1645920"/>
          </a:xfrm>
          <a:solidFill>
            <a:srgbClr val="FFFFFF"/>
          </a:solidFill>
          <a:ln w="38100">
            <a:solidFill>
              <a:srgbClr val="404040"/>
            </a:solidFill>
          </a:ln>
        </p:spPr>
        <p:txBody>
          <a:bodyPr lIns="274320" rIns="274320" anchor="ctr" anchorCtr="1">
            <a:normAutofit/>
          </a:bodyPr>
          <a:lstStyle>
            <a:lvl1pPr algn="ctr">
              <a:defRPr sz="3500">
                <a:solidFill>
                  <a:srgbClr val="262626"/>
                </a:solidFill>
              </a:defRPr>
            </a:lvl1pPr>
          </a:lstStyle>
          <a:p>
            <a:r>
              <a:rPr lang="es-ES"/>
              <a:t>Haga clic para modificar el estilo de título del patrón</a:t>
            </a:r>
            <a:endParaRPr lang="en-US" dirty="0"/>
          </a:p>
        </p:txBody>
      </p:sp>
      <p:sp>
        <p:nvSpPr>
          <p:cNvPr id="3" name="Subtitle 2"/>
          <p:cNvSpPr>
            <a:spLocks noGrp="1"/>
          </p:cNvSpPr>
          <p:nvPr>
            <p:ph type="subTitle" idx="1"/>
          </p:nvPr>
        </p:nvSpPr>
        <p:spPr>
          <a:xfrm>
            <a:off x="2021396" y="4352544"/>
            <a:ext cx="5101209" cy="1239894"/>
          </a:xfrm>
          <a:noFill/>
        </p:spPr>
        <p:txBody>
          <a:bodyPr>
            <a:normAutofit/>
          </a:bodyPr>
          <a:lstStyle>
            <a:lvl1pPr marL="0" indent="0" algn="ctr">
              <a:buNone/>
              <a:defRPr sz="1900">
                <a:solidFill>
                  <a:schemeClr val="tx1">
                    <a:lumMod val="75000"/>
                    <a:lumOff val="25000"/>
                  </a:schemeClr>
                </a:solidFill>
              </a:defRPr>
            </a:lvl1pPr>
            <a:lvl2pPr marL="457200" indent="0" algn="ctr">
              <a:buNone/>
              <a:defRPr sz="19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endParaRPr lang="en-US" dirty="0"/>
          </a:p>
        </p:txBody>
      </p:sp>
      <p:sp>
        <p:nvSpPr>
          <p:cNvPr id="7" name="Date Placeholder 6"/>
          <p:cNvSpPr>
            <a:spLocks noGrp="1"/>
          </p:cNvSpPr>
          <p:nvPr>
            <p:ph type="dt" sz="half" idx="10"/>
          </p:nvPr>
        </p:nvSpPr>
        <p:spPr/>
        <p:txBody>
          <a:bodyPr/>
          <a:lstStyle/>
          <a:p>
            <a:fld id="{E0E37486-BBEE-4BF1-9FA6-AA09E5278EB5}" type="datetimeFigureOut">
              <a:rPr lang="es-ES" smtClean="0"/>
              <a:t>05/09/2024</a:t>
            </a:fld>
            <a:endParaRPr lang="es-ES"/>
          </a:p>
        </p:txBody>
      </p:sp>
      <p:sp>
        <p:nvSpPr>
          <p:cNvPr id="8" name="Footer Placeholder 7"/>
          <p:cNvSpPr>
            <a:spLocks noGrp="1"/>
          </p:cNvSpPr>
          <p:nvPr>
            <p:ph type="ftr" sz="quarter" idx="11"/>
          </p:nvPr>
        </p:nvSpPr>
        <p:spPr/>
        <p:txBody>
          <a:bodyPr/>
          <a:lstStyle/>
          <a:p>
            <a:endParaRPr lang="es-ES"/>
          </a:p>
        </p:txBody>
      </p:sp>
      <p:sp>
        <p:nvSpPr>
          <p:cNvPr id="9" name="Slide Number Placeholder 8"/>
          <p:cNvSpPr>
            <a:spLocks noGrp="1"/>
          </p:cNvSpPr>
          <p:nvPr>
            <p:ph type="sldNum" sz="quarter" idx="12"/>
          </p:nvPr>
        </p:nvSpPr>
        <p:spPr/>
        <p:txBody>
          <a:bodyPr/>
          <a:lstStyle/>
          <a:p>
            <a:fld id="{3ECDF25B-AC9D-4F7B-A190-0B548D0273D2}" type="slidenum">
              <a:rPr lang="es-ES" smtClean="0"/>
              <a:t>‹Nº›</a:t>
            </a:fld>
            <a:endParaRPr lang="es-ES"/>
          </a:p>
        </p:txBody>
      </p:sp>
    </p:spTree>
    <p:extLst>
      <p:ext uri="{BB962C8B-B14F-4D97-AF65-F5344CB8AC3E}">
        <p14:creationId xmlns:p14="http://schemas.microsoft.com/office/powerpoint/2010/main" val="4174226899"/>
      </p:ext>
    </p:extLst>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Content Placeholder 2"/>
          <p:cNvSpPr>
            <a:spLocks noGrp="1"/>
          </p:cNvSpPr>
          <p:nvPr>
            <p:ph idx="1"/>
          </p:nvPr>
        </p:nvSpPr>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7" name="Date Placeholder 6"/>
          <p:cNvSpPr>
            <a:spLocks noGrp="1"/>
          </p:cNvSpPr>
          <p:nvPr>
            <p:ph type="dt" sz="half" idx="10"/>
          </p:nvPr>
        </p:nvSpPr>
        <p:spPr/>
        <p:txBody>
          <a:bodyPr/>
          <a:lstStyle/>
          <a:p>
            <a:fld id="{E0E37486-BBEE-4BF1-9FA6-AA09E5278EB5}" type="datetimeFigureOut">
              <a:rPr lang="es-ES" smtClean="0"/>
              <a:t>05/09/2024</a:t>
            </a:fld>
            <a:endParaRPr lang="es-ES"/>
          </a:p>
        </p:txBody>
      </p:sp>
      <p:sp>
        <p:nvSpPr>
          <p:cNvPr id="8" name="Footer Placeholder 7"/>
          <p:cNvSpPr>
            <a:spLocks noGrp="1"/>
          </p:cNvSpPr>
          <p:nvPr>
            <p:ph type="ftr" sz="quarter" idx="11"/>
          </p:nvPr>
        </p:nvSpPr>
        <p:spPr/>
        <p:txBody>
          <a:bodyPr/>
          <a:lstStyle/>
          <a:p>
            <a:endParaRPr lang="es-ES"/>
          </a:p>
        </p:txBody>
      </p:sp>
      <p:sp>
        <p:nvSpPr>
          <p:cNvPr id="9" name="Slide Number Placeholder 8"/>
          <p:cNvSpPr>
            <a:spLocks noGrp="1"/>
          </p:cNvSpPr>
          <p:nvPr>
            <p:ph type="sldNum" sz="quarter" idx="12"/>
          </p:nvPr>
        </p:nvSpPr>
        <p:spPr/>
        <p:txBody>
          <a:bodyPr/>
          <a:lstStyle/>
          <a:p>
            <a:fld id="{3ECDF25B-AC9D-4F7B-A190-0B548D0273D2}" type="slidenum">
              <a:rPr lang="es-ES" smtClean="0"/>
              <a:t>‹Nº›</a:t>
            </a:fld>
            <a:endParaRPr lang="es-ES"/>
          </a:p>
        </p:txBody>
      </p:sp>
    </p:spTree>
    <p:extLst>
      <p:ext uri="{BB962C8B-B14F-4D97-AF65-F5344CB8AC3E}">
        <p14:creationId xmlns:p14="http://schemas.microsoft.com/office/powerpoint/2010/main" val="123612210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bg>
      <p:bgPr>
        <a:solidFill>
          <a:schemeClr val="accent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bwMode="blackWhite">
          <a:xfrm>
            <a:off x="1106424" y="2386744"/>
            <a:ext cx="6940296" cy="1645920"/>
          </a:xfrm>
          <a:solidFill>
            <a:srgbClr val="FFFFFF"/>
          </a:solidFill>
          <a:ln w="38100">
            <a:solidFill>
              <a:srgbClr val="404040"/>
            </a:solidFill>
          </a:ln>
        </p:spPr>
        <p:txBody>
          <a:bodyPr lIns="274320" rIns="274320" anchor="ctr" anchorCtr="1">
            <a:normAutofit/>
          </a:bodyPr>
          <a:lstStyle>
            <a:lvl1pPr>
              <a:defRPr sz="3500">
                <a:solidFill>
                  <a:srgbClr val="262626"/>
                </a:solidFill>
              </a:defRPr>
            </a:lvl1pPr>
          </a:lstStyle>
          <a:p>
            <a:r>
              <a:rPr lang="es-ES"/>
              <a:t>Haga clic para modificar el estilo de título del patrón</a:t>
            </a:r>
            <a:endParaRPr lang="en-US" dirty="0"/>
          </a:p>
        </p:txBody>
      </p:sp>
      <p:sp>
        <p:nvSpPr>
          <p:cNvPr id="3" name="Text Placeholder 2"/>
          <p:cNvSpPr>
            <a:spLocks noGrp="1"/>
          </p:cNvSpPr>
          <p:nvPr>
            <p:ph type="body" idx="1"/>
          </p:nvPr>
        </p:nvSpPr>
        <p:spPr>
          <a:xfrm>
            <a:off x="2021396" y="4352465"/>
            <a:ext cx="5101209" cy="1265082"/>
          </a:xfrm>
        </p:spPr>
        <p:txBody>
          <a:bodyPr anchor="t" anchorCtr="1">
            <a:normAutofit/>
          </a:bodyPr>
          <a:lstStyle>
            <a:lvl1pPr marL="0" indent="0">
              <a:buNone/>
              <a:defRPr sz="1900">
                <a:solidFill>
                  <a:schemeClr val="tx1"/>
                </a:solidFill>
              </a:defRPr>
            </a:lvl1pPr>
            <a:lvl2pPr marL="457200" indent="0">
              <a:buNone/>
              <a:defRPr sz="19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a:t>Haga clic para modificar los estilos de texto del patrón</a:t>
            </a:r>
          </a:p>
        </p:txBody>
      </p:sp>
      <p:sp>
        <p:nvSpPr>
          <p:cNvPr id="7" name="Date Placeholder 6"/>
          <p:cNvSpPr>
            <a:spLocks noGrp="1"/>
          </p:cNvSpPr>
          <p:nvPr>
            <p:ph type="dt" sz="half" idx="10"/>
          </p:nvPr>
        </p:nvSpPr>
        <p:spPr/>
        <p:txBody>
          <a:bodyPr/>
          <a:lstStyle/>
          <a:p>
            <a:fld id="{E0E37486-BBEE-4BF1-9FA6-AA09E5278EB5}" type="datetimeFigureOut">
              <a:rPr lang="es-ES" smtClean="0"/>
              <a:t>05/09/2024</a:t>
            </a:fld>
            <a:endParaRPr lang="es-ES"/>
          </a:p>
        </p:txBody>
      </p:sp>
      <p:sp>
        <p:nvSpPr>
          <p:cNvPr id="8" name="Footer Placeholder 7"/>
          <p:cNvSpPr>
            <a:spLocks noGrp="1"/>
          </p:cNvSpPr>
          <p:nvPr>
            <p:ph type="ftr" sz="quarter" idx="11"/>
          </p:nvPr>
        </p:nvSpPr>
        <p:spPr/>
        <p:txBody>
          <a:bodyPr/>
          <a:lstStyle/>
          <a:p>
            <a:endParaRPr lang="es-ES"/>
          </a:p>
        </p:txBody>
      </p:sp>
      <p:sp>
        <p:nvSpPr>
          <p:cNvPr id="9" name="Slide Number Placeholder 8"/>
          <p:cNvSpPr>
            <a:spLocks noGrp="1"/>
          </p:cNvSpPr>
          <p:nvPr>
            <p:ph type="sldNum" sz="quarter" idx="12"/>
          </p:nvPr>
        </p:nvSpPr>
        <p:spPr/>
        <p:txBody>
          <a:bodyPr/>
          <a:lstStyle/>
          <a:p>
            <a:fld id="{3ECDF25B-AC9D-4F7B-A190-0B548D0273D2}" type="slidenum">
              <a:rPr lang="es-ES" smtClean="0"/>
              <a:t>‹Nº›</a:t>
            </a:fld>
            <a:endParaRPr lang="es-ES"/>
          </a:p>
        </p:txBody>
      </p:sp>
    </p:spTree>
    <p:extLst>
      <p:ext uri="{BB962C8B-B14F-4D97-AF65-F5344CB8AC3E}">
        <p14:creationId xmlns:p14="http://schemas.microsoft.com/office/powerpoint/2010/main" val="3579639109"/>
      </p:ext>
    </p:extLst>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Content Placeholder 2"/>
          <p:cNvSpPr>
            <a:spLocks noGrp="1"/>
          </p:cNvSpPr>
          <p:nvPr>
            <p:ph sz="half" idx="1"/>
          </p:nvPr>
        </p:nvSpPr>
        <p:spPr>
          <a:xfrm>
            <a:off x="1102239" y="2638044"/>
            <a:ext cx="3288023" cy="3101982"/>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Content Placeholder 3"/>
          <p:cNvSpPr>
            <a:spLocks noGrp="1"/>
          </p:cNvSpPr>
          <p:nvPr>
            <p:ph sz="half" idx="2"/>
          </p:nvPr>
        </p:nvSpPr>
        <p:spPr>
          <a:xfrm>
            <a:off x="4753737" y="2638044"/>
            <a:ext cx="3290516" cy="3101982"/>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8" name="Date Placeholder 7"/>
          <p:cNvSpPr>
            <a:spLocks noGrp="1"/>
          </p:cNvSpPr>
          <p:nvPr>
            <p:ph type="dt" sz="half" idx="10"/>
          </p:nvPr>
        </p:nvSpPr>
        <p:spPr/>
        <p:txBody>
          <a:bodyPr/>
          <a:lstStyle/>
          <a:p>
            <a:fld id="{E0E37486-BBEE-4BF1-9FA6-AA09E5278EB5}" type="datetimeFigureOut">
              <a:rPr lang="es-ES" smtClean="0"/>
              <a:t>05/09/2024</a:t>
            </a:fld>
            <a:endParaRPr lang="es-ES"/>
          </a:p>
        </p:txBody>
      </p:sp>
      <p:sp>
        <p:nvSpPr>
          <p:cNvPr id="9" name="Footer Placeholder 8"/>
          <p:cNvSpPr>
            <a:spLocks noGrp="1"/>
          </p:cNvSpPr>
          <p:nvPr>
            <p:ph type="ftr" sz="quarter" idx="11"/>
          </p:nvPr>
        </p:nvSpPr>
        <p:spPr/>
        <p:txBody>
          <a:bodyPr/>
          <a:lstStyle/>
          <a:p>
            <a:endParaRPr lang="es-ES"/>
          </a:p>
        </p:txBody>
      </p:sp>
      <p:sp>
        <p:nvSpPr>
          <p:cNvPr id="10" name="Slide Number Placeholder 9"/>
          <p:cNvSpPr>
            <a:spLocks noGrp="1"/>
          </p:cNvSpPr>
          <p:nvPr>
            <p:ph type="sldNum" sz="quarter" idx="12"/>
          </p:nvPr>
        </p:nvSpPr>
        <p:spPr/>
        <p:txBody>
          <a:bodyPr/>
          <a:lstStyle/>
          <a:p>
            <a:fld id="{3ECDF25B-AC9D-4F7B-A190-0B548D0273D2}" type="slidenum">
              <a:rPr lang="es-ES" smtClean="0"/>
              <a:t>‹Nº›</a:t>
            </a:fld>
            <a:endParaRPr lang="es-ES"/>
          </a:p>
        </p:txBody>
      </p:sp>
    </p:spTree>
    <p:extLst>
      <p:ext uri="{BB962C8B-B14F-4D97-AF65-F5344CB8AC3E}">
        <p14:creationId xmlns:p14="http://schemas.microsoft.com/office/powerpoint/2010/main" val="346956116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102239" y="2313434"/>
            <a:ext cx="3288024" cy="704087"/>
          </a:xfrm>
        </p:spPr>
        <p:txBody>
          <a:bodyPr anchor="b" anchorCtr="1">
            <a:normAutofit/>
          </a:bodyPr>
          <a:lstStyle>
            <a:lvl1pPr marL="0" indent="0" algn="ctr">
              <a:buNone/>
              <a:defRPr sz="1900" b="0" cap="all" spc="100" baseline="0">
                <a:solidFill>
                  <a:schemeClr val="accent2">
                    <a:lumMod val="75000"/>
                  </a:schemeClr>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4" name="Content Placeholder 3"/>
          <p:cNvSpPr>
            <a:spLocks noGrp="1"/>
          </p:cNvSpPr>
          <p:nvPr>
            <p:ph sz="half" idx="2"/>
          </p:nvPr>
        </p:nvSpPr>
        <p:spPr>
          <a:xfrm>
            <a:off x="1102239" y="3143250"/>
            <a:ext cx="3288024" cy="2596776"/>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6" name="Content Placeholder 5"/>
          <p:cNvSpPr>
            <a:spLocks noGrp="1"/>
          </p:cNvSpPr>
          <p:nvPr>
            <p:ph sz="quarter" idx="4"/>
          </p:nvPr>
        </p:nvSpPr>
        <p:spPr>
          <a:xfrm>
            <a:off x="4753737" y="3143250"/>
            <a:ext cx="3290516" cy="2596776"/>
          </a:xfrm>
        </p:spPr>
        <p:txBody>
          <a:bodyPr/>
          <a:lstStyle>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11" name="Text Placeholder 4"/>
          <p:cNvSpPr>
            <a:spLocks noGrp="1"/>
          </p:cNvSpPr>
          <p:nvPr>
            <p:ph type="body" sz="quarter" idx="13"/>
          </p:nvPr>
        </p:nvSpPr>
        <p:spPr>
          <a:xfrm>
            <a:off x="4753737" y="2313434"/>
            <a:ext cx="3290516" cy="704087"/>
          </a:xfrm>
        </p:spPr>
        <p:txBody>
          <a:bodyPr anchor="b" anchorCtr="1">
            <a:normAutofit/>
          </a:bodyPr>
          <a:lstStyle>
            <a:lvl1pPr marL="0" indent="0" algn="ctr">
              <a:buNone/>
              <a:defRPr sz="1900" b="0" cap="all" spc="100" baseline="0">
                <a:solidFill>
                  <a:schemeClr val="accent2">
                    <a:lumMod val="75000"/>
                  </a:schemeClr>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7" name="Date Placeholder 6"/>
          <p:cNvSpPr>
            <a:spLocks noGrp="1"/>
          </p:cNvSpPr>
          <p:nvPr>
            <p:ph type="dt" sz="half" idx="10"/>
          </p:nvPr>
        </p:nvSpPr>
        <p:spPr/>
        <p:txBody>
          <a:bodyPr/>
          <a:lstStyle/>
          <a:p>
            <a:fld id="{E0E37486-BBEE-4BF1-9FA6-AA09E5278EB5}" type="datetimeFigureOut">
              <a:rPr lang="es-ES" smtClean="0"/>
              <a:t>05/09/2024</a:t>
            </a:fld>
            <a:endParaRPr lang="es-ES"/>
          </a:p>
        </p:txBody>
      </p:sp>
      <p:sp>
        <p:nvSpPr>
          <p:cNvPr id="8" name="Footer Placeholder 7"/>
          <p:cNvSpPr>
            <a:spLocks noGrp="1"/>
          </p:cNvSpPr>
          <p:nvPr>
            <p:ph type="ftr" sz="quarter" idx="11"/>
          </p:nvPr>
        </p:nvSpPr>
        <p:spPr/>
        <p:txBody>
          <a:bodyPr/>
          <a:lstStyle/>
          <a:p>
            <a:endParaRPr lang="es-ES"/>
          </a:p>
        </p:txBody>
      </p:sp>
      <p:sp>
        <p:nvSpPr>
          <p:cNvPr id="9" name="Slide Number Placeholder 8"/>
          <p:cNvSpPr>
            <a:spLocks noGrp="1"/>
          </p:cNvSpPr>
          <p:nvPr>
            <p:ph type="sldNum" sz="quarter" idx="12"/>
          </p:nvPr>
        </p:nvSpPr>
        <p:spPr/>
        <p:txBody>
          <a:bodyPr/>
          <a:lstStyle/>
          <a:p>
            <a:fld id="{3ECDF25B-AC9D-4F7B-A190-0B548D0273D2}" type="slidenum">
              <a:rPr lang="es-ES" smtClean="0"/>
              <a:t>‹Nº›</a:t>
            </a:fld>
            <a:endParaRPr lang="es-ES"/>
          </a:p>
        </p:txBody>
      </p:sp>
      <p:sp>
        <p:nvSpPr>
          <p:cNvPr id="10" name="Title 9"/>
          <p:cNvSpPr>
            <a:spLocks noGrp="1"/>
          </p:cNvSpPr>
          <p:nvPr>
            <p:ph type="title"/>
          </p:nvPr>
        </p:nvSpPr>
        <p:spPr/>
        <p:txBody>
          <a:bodyPr/>
          <a:lstStyle/>
          <a:p>
            <a:r>
              <a:rPr lang="es-ES"/>
              <a:t>Haga clic para modificar el estilo de título del patrón</a:t>
            </a:r>
            <a:endParaRPr lang="en-US" dirty="0"/>
          </a:p>
        </p:txBody>
      </p:sp>
    </p:spTree>
    <p:extLst>
      <p:ext uri="{BB962C8B-B14F-4D97-AF65-F5344CB8AC3E}">
        <p14:creationId xmlns:p14="http://schemas.microsoft.com/office/powerpoint/2010/main" val="117210395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Date Placeholder 2"/>
          <p:cNvSpPr>
            <a:spLocks noGrp="1"/>
          </p:cNvSpPr>
          <p:nvPr>
            <p:ph type="dt" sz="half" idx="10"/>
          </p:nvPr>
        </p:nvSpPr>
        <p:spPr/>
        <p:txBody>
          <a:bodyPr/>
          <a:lstStyle/>
          <a:p>
            <a:fld id="{E0E37486-BBEE-4BF1-9FA6-AA09E5278EB5}" type="datetimeFigureOut">
              <a:rPr lang="es-ES" smtClean="0"/>
              <a:t>05/09/2024</a:t>
            </a:fld>
            <a:endParaRPr lang="es-ES"/>
          </a:p>
        </p:txBody>
      </p:sp>
      <p:sp>
        <p:nvSpPr>
          <p:cNvPr id="4" name="Footer Placeholder 3"/>
          <p:cNvSpPr>
            <a:spLocks noGrp="1"/>
          </p:cNvSpPr>
          <p:nvPr>
            <p:ph type="ftr" sz="quarter" idx="11"/>
          </p:nvPr>
        </p:nvSpPr>
        <p:spPr/>
        <p:txBody>
          <a:bodyPr/>
          <a:lstStyle/>
          <a:p>
            <a:endParaRPr lang="es-ES"/>
          </a:p>
        </p:txBody>
      </p:sp>
      <p:sp>
        <p:nvSpPr>
          <p:cNvPr id="5" name="Slide Number Placeholder 4"/>
          <p:cNvSpPr>
            <a:spLocks noGrp="1"/>
          </p:cNvSpPr>
          <p:nvPr>
            <p:ph type="sldNum" sz="quarter" idx="12"/>
          </p:nvPr>
        </p:nvSpPr>
        <p:spPr/>
        <p:txBody>
          <a:bodyPr/>
          <a:lstStyle/>
          <a:p>
            <a:fld id="{3ECDF25B-AC9D-4F7B-A190-0B548D0273D2}" type="slidenum">
              <a:rPr lang="es-ES" smtClean="0"/>
              <a:t>‹Nº›</a:t>
            </a:fld>
            <a:endParaRPr lang="es-ES"/>
          </a:p>
        </p:txBody>
      </p:sp>
    </p:spTree>
    <p:extLst>
      <p:ext uri="{BB962C8B-B14F-4D97-AF65-F5344CB8AC3E}">
        <p14:creationId xmlns:p14="http://schemas.microsoft.com/office/powerpoint/2010/main" val="41403771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0E37486-BBEE-4BF1-9FA6-AA09E5278EB5}" type="datetimeFigureOut">
              <a:rPr lang="es-ES" smtClean="0"/>
              <a:t>05/09/2024</a:t>
            </a:fld>
            <a:endParaRPr lang="es-ES"/>
          </a:p>
        </p:txBody>
      </p:sp>
      <p:sp>
        <p:nvSpPr>
          <p:cNvPr id="3" name="Footer Placeholder 2"/>
          <p:cNvSpPr>
            <a:spLocks noGrp="1"/>
          </p:cNvSpPr>
          <p:nvPr>
            <p:ph type="ftr" sz="quarter" idx="11"/>
          </p:nvPr>
        </p:nvSpPr>
        <p:spPr/>
        <p:txBody>
          <a:bodyPr/>
          <a:lstStyle/>
          <a:p>
            <a:endParaRPr lang="es-ES"/>
          </a:p>
        </p:txBody>
      </p:sp>
      <p:sp>
        <p:nvSpPr>
          <p:cNvPr id="4" name="Slide Number Placeholder 3"/>
          <p:cNvSpPr>
            <a:spLocks noGrp="1"/>
          </p:cNvSpPr>
          <p:nvPr>
            <p:ph type="sldNum" sz="quarter" idx="12"/>
          </p:nvPr>
        </p:nvSpPr>
        <p:spPr/>
        <p:txBody>
          <a:bodyPr/>
          <a:lstStyle/>
          <a:p>
            <a:fld id="{3ECDF25B-AC9D-4F7B-A190-0B548D0273D2}" type="slidenum">
              <a:rPr lang="es-ES" smtClean="0"/>
              <a:t>‹Nº›</a:t>
            </a:fld>
            <a:endParaRPr lang="es-ES"/>
          </a:p>
        </p:txBody>
      </p:sp>
    </p:spTree>
    <p:extLst>
      <p:ext uri="{BB962C8B-B14F-4D97-AF65-F5344CB8AC3E}">
        <p14:creationId xmlns:p14="http://schemas.microsoft.com/office/powerpoint/2010/main" val="233552671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6" name="Rectangle 25"/>
          <p:cNvSpPr/>
          <p:nvPr/>
        </p:nvSpPr>
        <p:spPr>
          <a:xfrm>
            <a:off x="0" y="0"/>
            <a:ext cx="4572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bwMode="blackWhite">
          <a:xfrm>
            <a:off x="640703" y="2243829"/>
            <a:ext cx="3290594" cy="1141497"/>
          </a:xfrm>
          <a:solidFill>
            <a:srgbClr val="FFFFFF"/>
          </a:solidFill>
          <a:ln>
            <a:solidFill>
              <a:srgbClr val="404040"/>
            </a:solidFill>
          </a:ln>
        </p:spPr>
        <p:txBody>
          <a:bodyPr anchor="ctr" anchorCtr="1">
            <a:normAutofit/>
          </a:bodyPr>
          <a:lstStyle>
            <a:lvl1pPr>
              <a:defRPr sz="2100">
                <a:solidFill>
                  <a:srgbClr val="262626"/>
                </a:solidFill>
              </a:defRPr>
            </a:lvl1pPr>
          </a:lstStyle>
          <a:p>
            <a:r>
              <a:rPr lang="es-ES"/>
              <a:t>Haga clic para modificar el estilo de título del patrón</a:t>
            </a:r>
            <a:endParaRPr lang="en-US" dirty="0"/>
          </a:p>
        </p:txBody>
      </p:sp>
      <p:sp>
        <p:nvSpPr>
          <p:cNvPr id="3" name="Content Placeholder 2"/>
          <p:cNvSpPr>
            <a:spLocks noGrp="1"/>
          </p:cNvSpPr>
          <p:nvPr>
            <p:ph idx="1"/>
          </p:nvPr>
        </p:nvSpPr>
        <p:spPr>
          <a:xfrm>
            <a:off x="5052060" y="804672"/>
            <a:ext cx="3611880" cy="5248656"/>
          </a:xfrm>
        </p:spPr>
        <p:txBody>
          <a:bodyPr>
            <a:normAutofit/>
          </a:bodyPr>
          <a:lstStyle>
            <a:lvl1pPr>
              <a:defRPr sz="1900">
                <a:solidFill>
                  <a:schemeClr val="tx1"/>
                </a:solidFill>
              </a:defRPr>
            </a:lvl1pPr>
            <a:lvl2pPr>
              <a:defRPr sz="1600">
                <a:solidFill>
                  <a:schemeClr val="tx1"/>
                </a:solidFill>
              </a:defRPr>
            </a:lvl2pPr>
            <a:lvl3pPr>
              <a:defRPr sz="1600">
                <a:solidFill>
                  <a:schemeClr val="tx1"/>
                </a:solidFill>
              </a:defRPr>
            </a:lvl3pPr>
            <a:lvl4pPr>
              <a:defRPr sz="1600">
                <a:solidFill>
                  <a:schemeClr val="tx1"/>
                </a:solidFill>
              </a:defRPr>
            </a:lvl4pPr>
            <a:lvl5pPr>
              <a:defRPr sz="1600">
                <a:solidFill>
                  <a:schemeClr val="tx1"/>
                </a:solidFill>
              </a:defRPr>
            </a:lvl5pPr>
            <a:lvl6pPr>
              <a:defRPr sz="1600"/>
            </a:lvl6pPr>
            <a:lvl7pPr>
              <a:defRPr sz="1600"/>
            </a:lvl7pPr>
            <a:lvl8pPr>
              <a:defRPr sz="1600"/>
            </a:lvl8pPr>
            <a:lvl9pPr>
              <a:defRPr sz="1600"/>
            </a:lvl9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Text Placeholder 3"/>
          <p:cNvSpPr>
            <a:spLocks noGrp="1"/>
          </p:cNvSpPr>
          <p:nvPr>
            <p:ph type="body" sz="half" idx="2"/>
          </p:nvPr>
        </p:nvSpPr>
        <p:spPr>
          <a:xfrm>
            <a:off x="862965" y="3549918"/>
            <a:ext cx="2846070" cy="2194036"/>
          </a:xfrm>
        </p:spPr>
        <p:txBody>
          <a:bodyPr anchor="t" anchorCtr="1">
            <a:normAutofit/>
          </a:bodyPr>
          <a:lstStyle>
            <a:lvl1pPr marL="0" indent="0" algn="ctr">
              <a:buNone/>
              <a:defRPr sz="1500">
                <a:solidFill>
                  <a:srgbClr val="FFFF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9" name="Date Placeholder 8"/>
          <p:cNvSpPr>
            <a:spLocks noGrp="1"/>
          </p:cNvSpPr>
          <p:nvPr>
            <p:ph type="dt" sz="half" idx="10"/>
          </p:nvPr>
        </p:nvSpPr>
        <p:spPr/>
        <p:txBody>
          <a:bodyPr/>
          <a:lstStyle/>
          <a:p>
            <a:fld id="{E0E37486-BBEE-4BF1-9FA6-AA09E5278EB5}" type="datetimeFigureOut">
              <a:rPr lang="es-ES" smtClean="0"/>
              <a:t>05/09/2024</a:t>
            </a:fld>
            <a:endParaRPr lang="es-ES"/>
          </a:p>
        </p:txBody>
      </p:sp>
      <p:sp>
        <p:nvSpPr>
          <p:cNvPr id="10" name="Footer Placeholder 9"/>
          <p:cNvSpPr>
            <a:spLocks noGrp="1"/>
          </p:cNvSpPr>
          <p:nvPr>
            <p:ph type="ftr" sz="quarter" idx="11"/>
          </p:nvPr>
        </p:nvSpPr>
        <p:spPr>
          <a:xfrm>
            <a:off x="640703" y="6236208"/>
            <a:ext cx="3806398" cy="320040"/>
          </a:xfrm>
        </p:spPr>
        <p:txBody>
          <a:bodyPr>
            <a:normAutofit/>
          </a:bodyPr>
          <a:lstStyle>
            <a:lvl1pPr>
              <a:defRPr>
                <a:solidFill>
                  <a:srgbClr val="FFFFFF">
                    <a:alpha val="70000"/>
                  </a:srgbClr>
                </a:solidFill>
              </a:defRPr>
            </a:lvl1pPr>
          </a:lstStyle>
          <a:p>
            <a:endParaRPr lang="es-ES"/>
          </a:p>
        </p:txBody>
      </p:sp>
      <p:sp>
        <p:nvSpPr>
          <p:cNvPr id="11" name="Slide Number Placeholder 10"/>
          <p:cNvSpPr>
            <a:spLocks noGrp="1"/>
          </p:cNvSpPr>
          <p:nvPr>
            <p:ph type="sldNum" sz="quarter" idx="12"/>
          </p:nvPr>
        </p:nvSpPr>
        <p:spPr/>
        <p:txBody>
          <a:bodyPr/>
          <a:lstStyle/>
          <a:p>
            <a:fld id="{3ECDF25B-AC9D-4F7B-A190-0B548D0273D2}" type="slidenum">
              <a:rPr lang="es-ES" smtClean="0"/>
              <a:t>‹Nº›</a:t>
            </a:fld>
            <a:endParaRPr lang="es-ES"/>
          </a:p>
        </p:txBody>
      </p:sp>
    </p:spTree>
    <p:extLst>
      <p:ext uri="{BB962C8B-B14F-4D97-AF65-F5344CB8AC3E}">
        <p14:creationId xmlns:p14="http://schemas.microsoft.com/office/powerpoint/2010/main" val="69477944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18" name="Rectangle 17"/>
          <p:cNvSpPr/>
          <p:nvPr/>
        </p:nvSpPr>
        <p:spPr>
          <a:xfrm>
            <a:off x="1" y="0"/>
            <a:ext cx="4571999"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bwMode="blackWhite">
          <a:xfrm>
            <a:off x="640080" y="2243828"/>
            <a:ext cx="3291840" cy="1143000"/>
          </a:xfrm>
          <a:solidFill>
            <a:srgbClr val="FFFFFF"/>
          </a:solidFill>
          <a:ln>
            <a:solidFill>
              <a:srgbClr val="262626"/>
            </a:solidFill>
          </a:ln>
        </p:spPr>
        <p:txBody>
          <a:bodyPr anchor="ctr" anchorCtr="1">
            <a:noAutofit/>
          </a:bodyPr>
          <a:lstStyle>
            <a:lvl1pPr>
              <a:defRPr sz="2100">
                <a:solidFill>
                  <a:srgbClr val="262626"/>
                </a:solidFill>
              </a:defRPr>
            </a:lvl1pPr>
          </a:lstStyle>
          <a:p>
            <a:r>
              <a:rPr lang="es-ES"/>
              <a:t>Haga clic para modificar el estilo de título del patrón</a:t>
            </a:r>
            <a:endParaRPr lang="en-US" dirty="0"/>
          </a:p>
        </p:txBody>
      </p:sp>
      <p:sp>
        <p:nvSpPr>
          <p:cNvPr id="3" name="Picture Placeholder 2"/>
          <p:cNvSpPr>
            <a:spLocks noGrp="1" noChangeAspect="1"/>
          </p:cNvSpPr>
          <p:nvPr>
            <p:ph type="pic" idx="1"/>
          </p:nvPr>
        </p:nvSpPr>
        <p:spPr>
          <a:xfrm>
            <a:off x="4572000" y="-42172"/>
            <a:ext cx="4576573" cy="6858000"/>
          </a:xfrm>
          <a:solidFill>
            <a:schemeClr val="bg1">
              <a:lumMod val="75000"/>
            </a:schemeClr>
          </a:solidFill>
        </p:spPr>
        <p:txBody>
          <a:bodyPr anchor="t"/>
          <a:lstStyle>
            <a:lvl1pPr marL="0" indent="0">
              <a:buNone/>
              <a:defRPr sz="3200">
                <a:solidFill>
                  <a:schemeClr val="bg1">
                    <a:lumMod val="85000"/>
                    <a:lumOff val="15000"/>
                  </a:schemeClr>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a:t>Haga clic en el icono para agregar una imagen</a:t>
            </a:r>
            <a:endParaRPr lang="en-US" dirty="0"/>
          </a:p>
        </p:txBody>
      </p:sp>
      <p:sp>
        <p:nvSpPr>
          <p:cNvPr id="4" name="Text Placeholder 3"/>
          <p:cNvSpPr>
            <a:spLocks noGrp="1"/>
          </p:cNvSpPr>
          <p:nvPr>
            <p:ph type="body" sz="half" idx="2"/>
          </p:nvPr>
        </p:nvSpPr>
        <p:spPr>
          <a:xfrm>
            <a:off x="862965" y="3549919"/>
            <a:ext cx="2846070" cy="2194037"/>
          </a:xfrm>
        </p:spPr>
        <p:txBody>
          <a:bodyPr anchor="t" anchorCtr="1">
            <a:normAutofit/>
          </a:bodyPr>
          <a:lstStyle>
            <a:lvl1pPr marL="0" indent="0" algn="ctr">
              <a:buNone/>
              <a:defRPr sz="1500">
                <a:solidFill>
                  <a:srgbClr val="FFFF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8" name="Date Placeholder 7"/>
          <p:cNvSpPr>
            <a:spLocks noGrp="1"/>
          </p:cNvSpPr>
          <p:nvPr>
            <p:ph type="dt" sz="half" idx="10"/>
          </p:nvPr>
        </p:nvSpPr>
        <p:spPr/>
        <p:txBody>
          <a:bodyPr/>
          <a:lstStyle>
            <a:lvl1pPr>
              <a:defRPr>
                <a:solidFill>
                  <a:srgbClr val="FFFFFF"/>
                </a:solidFill>
                <a:effectLst>
                  <a:outerShdw blurRad="50800" dist="38100" dir="2700000" algn="tl" rotWithShape="0">
                    <a:prstClr val="black">
                      <a:alpha val="43000"/>
                    </a:prstClr>
                  </a:outerShdw>
                </a:effectLst>
              </a:defRPr>
            </a:lvl1pPr>
          </a:lstStyle>
          <a:p>
            <a:fld id="{E0E37486-BBEE-4BF1-9FA6-AA09E5278EB5}" type="datetimeFigureOut">
              <a:rPr lang="es-ES" smtClean="0"/>
              <a:t>05/09/2024</a:t>
            </a:fld>
            <a:endParaRPr lang="es-ES"/>
          </a:p>
        </p:txBody>
      </p:sp>
      <p:sp>
        <p:nvSpPr>
          <p:cNvPr id="9" name="Footer Placeholder 8"/>
          <p:cNvSpPr>
            <a:spLocks noGrp="1"/>
          </p:cNvSpPr>
          <p:nvPr>
            <p:ph type="ftr" sz="quarter" idx="11"/>
          </p:nvPr>
        </p:nvSpPr>
        <p:spPr>
          <a:xfrm>
            <a:off x="640080" y="6236208"/>
            <a:ext cx="3803904" cy="320040"/>
          </a:xfrm>
        </p:spPr>
        <p:txBody>
          <a:bodyPr>
            <a:normAutofit/>
          </a:bodyPr>
          <a:lstStyle>
            <a:lvl1pPr>
              <a:defRPr>
                <a:solidFill>
                  <a:srgbClr val="FFFFFF">
                    <a:alpha val="70000"/>
                  </a:srgbClr>
                </a:solidFill>
              </a:defRPr>
            </a:lvl1pPr>
          </a:lstStyle>
          <a:p>
            <a:endParaRPr lang="es-ES"/>
          </a:p>
        </p:txBody>
      </p:sp>
      <p:sp>
        <p:nvSpPr>
          <p:cNvPr id="10" name="Slide Number Placeholder 9"/>
          <p:cNvSpPr>
            <a:spLocks noGrp="1"/>
          </p:cNvSpPr>
          <p:nvPr>
            <p:ph type="sldNum" sz="quarter" idx="12"/>
          </p:nvPr>
        </p:nvSpPr>
        <p:spPr/>
        <p:txBody>
          <a:bodyPr/>
          <a:lstStyle/>
          <a:p>
            <a:fld id="{3ECDF25B-AC9D-4F7B-A190-0B548D0273D2}" type="slidenum">
              <a:rPr lang="es-ES" smtClean="0"/>
              <a:t>‹Nº›</a:t>
            </a:fld>
            <a:endParaRPr lang="es-ES"/>
          </a:p>
        </p:txBody>
      </p:sp>
    </p:spTree>
    <p:extLst>
      <p:ext uri="{BB962C8B-B14F-4D97-AF65-F5344CB8AC3E}">
        <p14:creationId xmlns:p14="http://schemas.microsoft.com/office/powerpoint/2010/main" val="382098597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E0E37486-BBEE-4BF1-9FA6-AA09E5278EB5}" type="datetimeFigureOut">
              <a:rPr lang="es-ES" smtClean="0"/>
              <a:t>05/09/2024</a:t>
            </a:fld>
            <a:endParaRPr lang="es-ES"/>
          </a:p>
        </p:txBody>
      </p:sp>
      <p:sp>
        <p:nvSpPr>
          <p:cNvPr id="5" name="Footer Placeholder 4"/>
          <p:cNvSpPr>
            <a:spLocks noGrp="1"/>
          </p:cNvSpPr>
          <p:nvPr>
            <p:ph type="ftr" sz="quarter" idx="11"/>
          </p:nvPr>
        </p:nvSpPr>
        <p:spPr/>
        <p:txBody>
          <a:bodyPr/>
          <a:lstStyle/>
          <a:p>
            <a:endParaRPr lang="es-ES"/>
          </a:p>
        </p:txBody>
      </p:sp>
      <p:sp>
        <p:nvSpPr>
          <p:cNvPr id="6" name="Slide Number Placeholder 5"/>
          <p:cNvSpPr>
            <a:spLocks noGrp="1"/>
          </p:cNvSpPr>
          <p:nvPr>
            <p:ph type="sldNum" sz="quarter" idx="12"/>
          </p:nvPr>
        </p:nvSpPr>
        <p:spPr/>
        <p:txBody>
          <a:bodyPr/>
          <a:lstStyle/>
          <a:p>
            <a:fld id="{3ECDF25B-AC9D-4F7B-A190-0B548D0273D2}" type="slidenum">
              <a:rPr lang="es-ES" smtClean="0"/>
              <a:t>‹Nº›</a:t>
            </a:fld>
            <a:endParaRPr lang="es-ES"/>
          </a:p>
        </p:txBody>
      </p:sp>
    </p:spTree>
    <p:extLst>
      <p:ext uri="{BB962C8B-B14F-4D97-AF65-F5344CB8AC3E}">
        <p14:creationId xmlns:p14="http://schemas.microsoft.com/office/powerpoint/2010/main" val="49111175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489834" y="937260"/>
            <a:ext cx="1053966" cy="4983480"/>
          </a:xfrm>
        </p:spPr>
        <p:txBody>
          <a:bodyPr vert="eaVert"/>
          <a:lstStyle/>
          <a:p>
            <a:r>
              <a:rPr lang="es-ES"/>
              <a:t>Haga clic para modificar el estilo de título del patrón</a:t>
            </a:r>
            <a:endParaRPr lang="en-US" dirty="0"/>
          </a:p>
        </p:txBody>
      </p:sp>
      <p:sp>
        <p:nvSpPr>
          <p:cNvPr id="3" name="Vertical Text Placeholder 2"/>
          <p:cNvSpPr>
            <a:spLocks noGrp="1"/>
          </p:cNvSpPr>
          <p:nvPr>
            <p:ph type="body" orient="vert" idx="1"/>
          </p:nvPr>
        </p:nvSpPr>
        <p:spPr>
          <a:xfrm>
            <a:off x="1606046" y="937260"/>
            <a:ext cx="4716174" cy="4983480"/>
          </a:xfrm>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E0E37486-BBEE-4BF1-9FA6-AA09E5278EB5}" type="datetimeFigureOut">
              <a:rPr lang="es-ES" smtClean="0"/>
              <a:t>05/09/2024</a:t>
            </a:fld>
            <a:endParaRPr lang="es-ES"/>
          </a:p>
        </p:txBody>
      </p:sp>
      <p:sp>
        <p:nvSpPr>
          <p:cNvPr id="5" name="Footer Placeholder 4"/>
          <p:cNvSpPr>
            <a:spLocks noGrp="1"/>
          </p:cNvSpPr>
          <p:nvPr>
            <p:ph type="ftr" sz="quarter" idx="11"/>
          </p:nvPr>
        </p:nvSpPr>
        <p:spPr/>
        <p:txBody>
          <a:bodyPr/>
          <a:lstStyle/>
          <a:p>
            <a:endParaRPr lang="es-ES"/>
          </a:p>
        </p:txBody>
      </p:sp>
      <p:sp>
        <p:nvSpPr>
          <p:cNvPr id="6" name="Slide Number Placeholder 5"/>
          <p:cNvSpPr>
            <a:spLocks noGrp="1"/>
          </p:cNvSpPr>
          <p:nvPr>
            <p:ph type="sldNum" sz="quarter" idx="12"/>
          </p:nvPr>
        </p:nvSpPr>
        <p:spPr/>
        <p:txBody>
          <a:bodyPr/>
          <a:lstStyle/>
          <a:p>
            <a:fld id="{3ECDF25B-AC9D-4F7B-A190-0B548D0273D2}" type="slidenum">
              <a:rPr lang="es-ES" smtClean="0"/>
              <a:t>‹Nº›</a:t>
            </a:fld>
            <a:endParaRPr lang="es-ES"/>
          </a:p>
        </p:txBody>
      </p:sp>
    </p:spTree>
    <p:extLst>
      <p:ext uri="{BB962C8B-B14F-4D97-AF65-F5344CB8AC3E}">
        <p14:creationId xmlns:p14="http://schemas.microsoft.com/office/powerpoint/2010/main" val="27518381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bwMode="black">
          <a:xfrm>
            <a:off x="1606045" y="964692"/>
            <a:ext cx="5937755" cy="1188720"/>
          </a:xfrm>
          <a:prstGeom prst="rect">
            <a:avLst/>
          </a:prstGeom>
          <a:solidFill>
            <a:srgbClr val="FFFFFF"/>
          </a:solidFill>
          <a:ln w="31750" cap="sq">
            <a:solidFill>
              <a:srgbClr val="404040"/>
            </a:solidFill>
            <a:miter lim="800000"/>
          </a:ln>
        </p:spPr>
        <p:txBody>
          <a:bodyPr vert="horz" lIns="182880" tIns="182880" rIns="182880" bIns="182880" rtlCol="0" anchor="ctr">
            <a:normAutofit/>
          </a:bodyPr>
          <a:lstStyle/>
          <a:p>
            <a:r>
              <a:rPr lang="es-ES"/>
              <a:t>Haga clic para modificar el estilo de título del patrón</a:t>
            </a:r>
            <a:endParaRPr lang="en-US" dirty="0"/>
          </a:p>
        </p:txBody>
      </p:sp>
      <p:sp>
        <p:nvSpPr>
          <p:cNvPr id="3" name="Text Placeholder 2"/>
          <p:cNvSpPr>
            <a:spLocks noGrp="1"/>
          </p:cNvSpPr>
          <p:nvPr>
            <p:ph type="body" idx="1"/>
          </p:nvPr>
        </p:nvSpPr>
        <p:spPr>
          <a:xfrm>
            <a:off x="1606045" y="2638045"/>
            <a:ext cx="5937755" cy="3101983"/>
          </a:xfrm>
          <a:prstGeom prst="rect">
            <a:avLst/>
          </a:prstGeom>
        </p:spPr>
        <p:txBody>
          <a:bodyPr vert="horz" lIns="91440" tIns="45720" rIns="91440" bIns="45720" rtlCol="0">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2"/>
          </p:nvPr>
        </p:nvSpPr>
        <p:spPr>
          <a:xfrm>
            <a:off x="5978943" y="6238816"/>
            <a:ext cx="2065310" cy="323968"/>
          </a:xfrm>
          <a:prstGeom prst="rect">
            <a:avLst/>
          </a:prstGeom>
        </p:spPr>
        <p:txBody>
          <a:bodyPr vert="horz" lIns="91440" tIns="45720" rIns="91440" bIns="45720" rtlCol="0" anchor="ctr"/>
          <a:lstStyle>
            <a:lvl1pPr algn="r">
              <a:defRPr sz="1000">
                <a:solidFill>
                  <a:schemeClr val="tx1">
                    <a:alpha val="70000"/>
                  </a:schemeClr>
                </a:solidFill>
              </a:defRPr>
            </a:lvl1pPr>
          </a:lstStyle>
          <a:p>
            <a:fld id="{E0E37486-BBEE-4BF1-9FA6-AA09E5278EB5}" type="datetimeFigureOut">
              <a:rPr lang="es-ES" smtClean="0"/>
              <a:t>05/09/2024</a:t>
            </a:fld>
            <a:endParaRPr lang="es-ES"/>
          </a:p>
        </p:txBody>
      </p:sp>
      <p:sp>
        <p:nvSpPr>
          <p:cNvPr id="5" name="Footer Placeholder 4"/>
          <p:cNvSpPr>
            <a:spLocks noGrp="1"/>
          </p:cNvSpPr>
          <p:nvPr>
            <p:ph type="ftr" sz="quarter" idx="3"/>
          </p:nvPr>
        </p:nvSpPr>
        <p:spPr>
          <a:xfrm>
            <a:off x="1102239" y="6236208"/>
            <a:ext cx="4556664" cy="320040"/>
          </a:xfrm>
          <a:prstGeom prst="rect">
            <a:avLst/>
          </a:prstGeom>
        </p:spPr>
        <p:txBody>
          <a:bodyPr vert="horz" lIns="91440" tIns="45720" rIns="91440" bIns="45720" rtlCol="0" anchor="ctr"/>
          <a:lstStyle>
            <a:lvl1pPr algn="l">
              <a:defRPr sz="1000">
                <a:solidFill>
                  <a:schemeClr val="tx1">
                    <a:alpha val="70000"/>
                  </a:schemeClr>
                </a:solidFill>
              </a:defRPr>
            </a:lvl1pPr>
          </a:lstStyle>
          <a:p>
            <a:endParaRPr lang="es-ES"/>
          </a:p>
        </p:txBody>
      </p:sp>
      <p:sp>
        <p:nvSpPr>
          <p:cNvPr id="6" name="Slide Number Placeholder 5"/>
          <p:cNvSpPr>
            <a:spLocks noGrp="1"/>
          </p:cNvSpPr>
          <p:nvPr>
            <p:ph type="sldNum" sz="quarter" idx="4"/>
          </p:nvPr>
        </p:nvSpPr>
        <p:spPr>
          <a:xfrm>
            <a:off x="8240112" y="6217920"/>
            <a:ext cx="365760" cy="365760"/>
          </a:xfrm>
          <a:prstGeom prst="ellipse">
            <a:avLst/>
          </a:prstGeom>
          <a:solidFill>
            <a:srgbClr val="1D1D1D">
              <a:alpha val="69804"/>
            </a:srgbClr>
          </a:solidFill>
        </p:spPr>
        <p:txBody>
          <a:bodyPr vert="horz" lIns="18288" tIns="45720" rIns="18288" bIns="45720" rtlCol="0" anchor="ctr">
            <a:noAutofit/>
          </a:bodyPr>
          <a:lstStyle>
            <a:lvl1pPr algn="ctr">
              <a:defRPr sz="1100" spc="0" baseline="0">
                <a:solidFill>
                  <a:srgbClr val="FFFFFF"/>
                </a:solidFill>
              </a:defRPr>
            </a:lvl1pPr>
          </a:lstStyle>
          <a:p>
            <a:fld id="{3ECDF25B-AC9D-4F7B-A190-0B548D0273D2}" type="slidenum">
              <a:rPr lang="es-ES" smtClean="0"/>
              <a:t>‹Nº›</a:t>
            </a:fld>
            <a:endParaRPr lang="es-ES"/>
          </a:p>
        </p:txBody>
      </p:sp>
    </p:spTree>
    <p:extLst>
      <p:ext uri="{BB962C8B-B14F-4D97-AF65-F5344CB8AC3E}">
        <p14:creationId xmlns:p14="http://schemas.microsoft.com/office/powerpoint/2010/main" val="2707812684"/>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ctr" defTabSz="914400" rtl="0" eaLnBrk="1" latinLnBrk="0" hangingPunct="1">
        <a:lnSpc>
          <a:spcPct val="90000"/>
        </a:lnSpc>
        <a:spcBef>
          <a:spcPct val="0"/>
        </a:spcBef>
        <a:buNone/>
        <a:defRPr sz="2600" kern="1200" cap="all" spc="200" baseline="0">
          <a:solidFill>
            <a:srgbClr val="262626"/>
          </a:solidFill>
          <a:latin typeface="+mj-lt"/>
          <a:ea typeface="+mj-ea"/>
          <a:cs typeface="+mj-cs"/>
        </a:defRPr>
      </a:lvl1pPr>
    </p:titleStyle>
    <p:bodyStyle>
      <a:lvl1pPr marL="228600" indent="-228600" algn="l" defTabSz="914400" rtl="0" eaLnBrk="1" latinLnBrk="0" hangingPunct="1">
        <a:lnSpc>
          <a:spcPct val="100000"/>
        </a:lnSpc>
        <a:spcBef>
          <a:spcPts val="1000"/>
        </a:spcBef>
        <a:buClr>
          <a:schemeClr val="accent2"/>
        </a:buClr>
        <a:buFont typeface="Arial" panose="020B0604020202020204" pitchFamily="34" charset="0"/>
        <a:buChar char="•"/>
        <a:defRPr sz="1800" kern="1200">
          <a:solidFill>
            <a:schemeClr val="tx1">
              <a:lumMod val="85000"/>
              <a:lumOff val="15000"/>
            </a:schemeClr>
          </a:solidFill>
          <a:latin typeface="+mn-lt"/>
          <a:ea typeface="+mn-ea"/>
          <a:cs typeface="+mn-cs"/>
        </a:defRPr>
      </a:lvl1pPr>
      <a:lvl2pPr marL="4572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2pPr>
      <a:lvl3pPr marL="6858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3pPr>
      <a:lvl4pPr marL="9144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4pPr>
      <a:lvl5pPr marL="11430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5pPr>
      <a:lvl6pPr marL="13144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59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288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hyperlink" Target="https://www.ucm.es/ope/formacion" TargetMode="Externa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hyperlink" Target="https://www.ucm.es/master-letrasdigitales/programa-de-las-asignaturas" TargetMode="Externa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hyperlink" Target="https://www.ucm.es/master-letrasdigitales/practicas-en-empresa" TargetMode="Externa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image" Target="../media/image12.png"/><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19.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hyperlink" Target="https://www.ucm.es/master-letrasdigitales/trabajo-fin-de-master" TargetMode="Externa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32" name="Rectangle 1031">
            <a:extLst>
              <a:ext uri="{FF2B5EF4-FFF2-40B4-BE49-F238E27FC236}">
                <a16:creationId xmlns:a16="http://schemas.microsoft.com/office/drawing/2014/main" id="{23D9B6CF-87DD-47C7-B38D-7C5353D4DC9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
            <a:ext cx="9144000" cy="685800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1 Título"/>
          <p:cNvSpPr>
            <a:spLocks noGrp="1"/>
          </p:cNvSpPr>
          <p:nvPr>
            <p:ph type="ctrTitle"/>
          </p:nvPr>
        </p:nvSpPr>
        <p:spPr>
          <a:xfrm>
            <a:off x="251519" y="2133600"/>
            <a:ext cx="3114615" cy="1943472"/>
          </a:xfrm>
        </p:spPr>
        <p:txBody>
          <a:bodyPr>
            <a:normAutofit/>
          </a:bodyPr>
          <a:lstStyle/>
          <a:p>
            <a:r>
              <a:rPr lang="es-ES" sz="2400" dirty="0"/>
              <a:t>Presentación</a:t>
            </a:r>
            <a:br>
              <a:rPr lang="es-ES" sz="2400" dirty="0"/>
            </a:br>
            <a:br>
              <a:rPr lang="es-ES" sz="2400" dirty="0"/>
            </a:br>
            <a:r>
              <a:rPr lang="es-ES" sz="2400" dirty="0">
                <a:solidFill>
                  <a:schemeClr val="tx1"/>
                </a:solidFill>
              </a:rPr>
              <a:t>6-9-2024</a:t>
            </a:r>
            <a:br>
              <a:rPr lang="es-ES" sz="2400" dirty="0">
                <a:solidFill>
                  <a:schemeClr val="tx1"/>
                </a:solidFill>
              </a:rPr>
            </a:br>
            <a:endParaRPr lang="es-ES" sz="2400" dirty="0"/>
          </a:p>
        </p:txBody>
      </p:sp>
      <p:sp>
        <p:nvSpPr>
          <p:cNvPr id="3" name="2 Subtítulo"/>
          <p:cNvSpPr>
            <a:spLocks noGrp="1"/>
          </p:cNvSpPr>
          <p:nvPr>
            <p:ph type="subTitle" idx="1"/>
          </p:nvPr>
        </p:nvSpPr>
        <p:spPr>
          <a:xfrm>
            <a:off x="744816" y="4352543"/>
            <a:ext cx="2001091" cy="1387983"/>
          </a:xfrm>
        </p:spPr>
        <p:txBody>
          <a:bodyPr>
            <a:normAutofit/>
          </a:bodyPr>
          <a:lstStyle/>
          <a:p>
            <a:r>
              <a:rPr lang="es-ES" sz="1400" dirty="0">
                <a:solidFill>
                  <a:schemeClr val="tx1"/>
                </a:solidFill>
              </a:rPr>
              <a:t>A cargo de la coordinadora del Máster, el coordinador de prácticas y los profesores del primer cuatrimestre</a:t>
            </a:r>
          </a:p>
        </p:txBody>
      </p:sp>
      <p:sp>
        <p:nvSpPr>
          <p:cNvPr id="1034" name="Rectangle 1033">
            <a:extLst>
              <a:ext uri="{FF2B5EF4-FFF2-40B4-BE49-F238E27FC236}">
                <a16:creationId xmlns:a16="http://schemas.microsoft.com/office/drawing/2014/main" id="{EFE2328B-DA12-4B90-BD82-3CCF13AF6C8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90722" y="640080"/>
            <a:ext cx="5173218" cy="5263134"/>
          </a:xfrm>
          <a:prstGeom prst="rect">
            <a:avLst/>
          </a:prstGeom>
          <a:noFill/>
          <a:ln w="31750" cap="sq">
            <a:solidFill>
              <a:srgbClr val="FFFFFF"/>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36" name="Rectangle 1035">
            <a:extLst>
              <a:ext uri="{FF2B5EF4-FFF2-40B4-BE49-F238E27FC236}">
                <a16:creationId xmlns:a16="http://schemas.microsoft.com/office/drawing/2014/main" id="{F77FF0B6-332F-4842-A5F8-EA360BD5FF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615309" y="802767"/>
            <a:ext cx="4924044" cy="493776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27" name="Picture 3" descr="Texto&#10;&#10;Descripción generada automáticamente"/>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3855339" y="1832907"/>
            <a:ext cx="4443984" cy="2877479"/>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982476743"/>
      </p:ext>
    </p:extLst>
  </p:cSld>
  <p:clrMapOvr>
    <a:overrideClrMapping bg1="lt1" tx1="dk1" bg2="lt2" tx2="dk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fr-FR" dirty="0" err="1"/>
              <a:t>índice</a:t>
            </a:r>
            <a:endParaRPr lang="fr-FR" dirty="0"/>
          </a:p>
        </p:txBody>
      </p:sp>
      <p:sp>
        <p:nvSpPr>
          <p:cNvPr id="4" name="Marcador de contenido 3">
            <a:extLst>
              <a:ext uri="{FF2B5EF4-FFF2-40B4-BE49-F238E27FC236}">
                <a16:creationId xmlns:a16="http://schemas.microsoft.com/office/drawing/2014/main" id="{9AD9AFC9-FDE4-EF52-01E2-AD61DC7FAB83}"/>
              </a:ext>
            </a:extLst>
          </p:cNvPr>
          <p:cNvSpPr>
            <a:spLocks noGrp="1"/>
          </p:cNvSpPr>
          <p:nvPr>
            <p:ph idx="1"/>
          </p:nvPr>
        </p:nvSpPr>
        <p:spPr>
          <a:xfrm>
            <a:off x="1606045" y="2420889"/>
            <a:ext cx="5937755" cy="4104456"/>
          </a:xfrm>
        </p:spPr>
        <p:txBody>
          <a:bodyPr>
            <a:normAutofit lnSpcReduction="10000"/>
          </a:bodyPr>
          <a:lstStyle/>
          <a:p>
            <a:r>
              <a:rPr lang="es-ES" b="1" dirty="0"/>
              <a:t>Repaso calendario: </a:t>
            </a:r>
            <a:r>
              <a:rPr lang="es-ES" dirty="0"/>
              <a:t>organización de asignaturas troncales e itinerario de optativas</a:t>
            </a:r>
          </a:p>
          <a:p>
            <a:r>
              <a:rPr lang="es-ES" b="1" dirty="0"/>
              <a:t>Actividades complementarias</a:t>
            </a:r>
          </a:p>
          <a:p>
            <a:r>
              <a:rPr lang="en-US" sz="1800" b="1" kern="1200" dirty="0" err="1">
                <a:solidFill>
                  <a:schemeClr val="tx1"/>
                </a:solidFill>
                <a:latin typeface="+mj-lt"/>
                <a:ea typeface="+mj-ea"/>
                <a:cs typeface="+mj-cs"/>
              </a:rPr>
              <a:t>Actividad</a:t>
            </a:r>
            <a:r>
              <a:rPr lang="en-US" sz="1800" b="1" kern="1200" dirty="0">
                <a:solidFill>
                  <a:schemeClr val="tx1"/>
                </a:solidFill>
                <a:latin typeface="+mj-lt"/>
                <a:ea typeface="+mj-ea"/>
                <a:cs typeface="+mj-cs"/>
              </a:rPr>
              <a:t> </a:t>
            </a:r>
            <a:r>
              <a:rPr lang="en-US" sz="1800" b="1" kern="1200" dirty="0" err="1">
                <a:solidFill>
                  <a:schemeClr val="tx1"/>
                </a:solidFill>
                <a:latin typeface="+mj-lt"/>
                <a:ea typeface="+mj-ea"/>
                <a:cs typeface="+mj-cs"/>
              </a:rPr>
              <a:t>complementaria</a:t>
            </a:r>
            <a:r>
              <a:rPr lang="en-US" sz="1800" b="1" kern="1200" dirty="0">
                <a:solidFill>
                  <a:schemeClr val="tx1"/>
                </a:solidFill>
                <a:latin typeface="+mj-lt"/>
                <a:ea typeface="+mj-ea"/>
                <a:cs typeface="+mj-cs"/>
              </a:rPr>
              <a:t> </a:t>
            </a:r>
            <a:r>
              <a:rPr lang="en-US" sz="1800" b="1" kern="1200" dirty="0" err="1">
                <a:solidFill>
                  <a:schemeClr val="tx1"/>
                </a:solidFill>
                <a:latin typeface="+mj-lt"/>
                <a:ea typeface="+mj-ea"/>
                <a:cs typeface="+mj-cs"/>
              </a:rPr>
              <a:t>en</a:t>
            </a:r>
            <a:r>
              <a:rPr lang="en-US" sz="1800" b="1" kern="1200" dirty="0">
                <a:solidFill>
                  <a:schemeClr val="tx1"/>
                </a:solidFill>
                <a:latin typeface="+mj-lt"/>
                <a:ea typeface="+mj-ea"/>
                <a:cs typeface="+mj-cs"/>
              </a:rPr>
              <a:t> </a:t>
            </a:r>
            <a:r>
              <a:rPr lang="en-US" sz="1800" b="1" kern="1200" dirty="0" err="1">
                <a:solidFill>
                  <a:schemeClr val="tx1"/>
                </a:solidFill>
                <a:latin typeface="+mj-lt"/>
                <a:ea typeface="+mj-ea"/>
                <a:cs typeface="+mj-cs"/>
              </a:rPr>
              <a:t>Creación</a:t>
            </a:r>
            <a:r>
              <a:rPr lang="en-US" sz="1800" b="1" kern="1200" dirty="0">
                <a:solidFill>
                  <a:schemeClr val="tx1"/>
                </a:solidFill>
                <a:latin typeface="+mj-lt"/>
                <a:ea typeface="+mj-ea"/>
                <a:cs typeface="+mj-cs"/>
              </a:rPr>
              <a:t> Digital</a:t>
            </a:r>
          </a:p>
          <a:p>
            <a:r>
              <a:rPr lang="en-US" b="1" dirty="0" err="1">
                <a:solidFill>
                  <a:schemeClr val="tx1"/>
                </a:solidFill>
                <a:latin typeface="+mj-lt"/>
                <a:ea typeface="+mj-ea"/>
                <a:cs typeface="+mj-cs"/>
              </a:rPr>
              <a:t>Normas</a:t>
            </a:r>
            <a:r>
              <a:rPr lang="en-US" b="1" dirty="0">
                <a:solidFill>
                  <a:schemeClr val="tx1"/>
                </a:solidFill>
                <a:latin typeface="+mj-lt"/>
                <a:ea typeface="+mj-ea"/>
                <a:cs typeface="+mj-cs"/>
              </a:rPr>
              <a:t> del </a:t>
            </a:r>
            <a:r>
              <a:rPr lang="en-US" b="1" dirty="0" err="1">
                <a:solidFill>
                  <a:schemeClr val="tx1"/>
                </a:solidFill>
                <a:latin typeface="+mj-lt"/>
                <a:ea typeface="+mj-ea"/>
                <a:cs typeface="+mj-cs"/>
              </a:rPr>
              <a:t>Máster</a:t>
            </a:r>
            <a:endParaRPr lang="en-US" b="1" dirty="0">
              <a:solidFill>
                <a:schemeClr val="tx1"/>
              </a:solidFill>
              <a:latin typeface="+mj-lt"/>
              <a:ea typeface="+mj-ea"/>
              <a:cs typeface="+mj-cs"/>
            </a:endParaRPr>
          </a:p>
          <a:p>
            <a:r>
              <a:rPr lang="en-US" b="1" dirty="0" err="1">
                <a:solidFill>
                  <a:schemeClr val="tx1"/>
                </a:solidFill>
                <a:latin typeface="+mj-lt"/>
                <a:ea typeface="+mj-ea"/>
                <a:cs typeface="+mj-cs"/>
              </a:rPr>
              <a:t>Cambios</a:t>
            </a:r>
            <a:r>
              <a:rPr lang="en-US" b="1" dirty="0">
                <a:solidFill>
                  <a:schemeClr val="tx1"/>
                </a:solidFill>
                <a:latin typeface="+mj-lt"/>
                <a:ea typeface="+mj-ea"/>
                <a:cs typeface="+mj-cs"/>
              </a:rPr>
              <a:t> de </a:t>
            </a:r>
            <a:r>
              <a:rPr lang="en-US" b="1" dirty="0" err="1">
                <a:solidFill>
                  <a:schemeClr val="tx1"/>
                </a:solidFill>
                <a:latin typeface="+mj-lt"/>
                <a:ea typeface="+mj-ea"/>
                <a:cs typeface="+mj-cs"/>
              </a:rPr>
              <a:t>matrícula</a:t>
            </a:r>
            <a:endParaRPr lang="en-US" b="1" dirty="0">
              <a:solidFill>
                <a:schemeClr val="tx1"/>
              </a:solidFill>
              <a:latin typeface="+mj-lt"/>
              <a:ea typeface="+mj-ea"/>
              <a:cs typeface="+mj-cs"/>
            </a:endParaRPr>
          </a:p>
          <a:p>
            <a:r>
              <a:rPr lang="en-US" b="1" dirty="0">
                <a:solidFill>
                  <a:schemeClr val="tx1"/>
                </a:solidFill>
                <a:latin typeface="+mj-lt"/>
                <a:ea typeface="+mj-ea"/>
                <a:cs typeface="+mj-cs"/>
              </a:rPr>
              <a:t>Las </a:t>
            </a:r>
            <a:r>
              <a:rPr lang="en-US" b="1" dirty="0" err="1">
                <a:solidFill>
                  <a:schemeClr val="tx1"/>
                </a:solidFill>
                <a:latin typeface="+mj-lt"/>
                <a:ea typeface="+mj-ea"/>
                <a:cs typeface="+mj-cs"/>
              </a:rPr>
              <a:t>prácticas</a:t>
            </a:r>
            <a:endParaRPr lang="en-US" b="1" dirty="0">
              <a:solidFill>
                <a:schemeClr val="tx1"/>
              </a:solidFill>
              <a:latin typeface="+mj-lt"/>
              <a:ea typeface="+mj-ea"/>
              <a:cs typeface="+mj-cs"/>
            </a:endParaRPr>
          </a:p>
          <a:p>
            <a:r>
              <a:rPr lang="en-US" b="1" dirty="0" err="1">
                <a:solidFill>
                  <a:schemeClr val="tx1"/>
                </a:solidFill>
                <a:latin typeface="+mj-lt"/>
                <a:ea typeface="+mj-ea"/>
                <a:cs typeface="+mj-cs"/>
              </a:rPr>
              <a:t>Empleabilidad</a:t>
            </a:r>
            <a:r>
              <a:rPr lang="en-US" b="1" dirty="0">
                <a:solidFill>
                  <a:schemeClr val="tx1"/>
                </a:solidFill>
                <a:latin typeface="+mj-lt"/>
                <a:ea typeface="+mj-ea"/>
                <a:cs typeface="+mj-cs"/>
              </a:rPr>
              <a:t> (Grupo de LinkedIn)</a:t>
            </a:r>
            <a:endParaRPr lang="es-ES" b="1" dirty="0"/>
          </a:p>
          <a:p>
            <a:r>
              <a:rPr lang="en-US" b="1" dirty="0">
                <a:solidFill>
                  <a:schemeClr val="tx1"/>
                </a:solidFill>
                <a:latin typeface="+mj-lt"/>
                <a:ea typeface="+mj-ea"/>
                <a:cs typeface="+mj-cs"/>
              </a:rPr>
              <a:t>El TFM</a:t>
            </a:r>
          </a:p>
          <a:p>
            <a:r>
              <a:rPr lang="es-ES" b="1" dirty="0">
                <a:solidFill>
                  <a:schemeClr val="tx1"/>
                </a:solidFill>
                <a:latin typeface="+mj-lt"/>
                <a:ea typeface="+mj-ea"/>
                <a:cs typeface="+mj-cs"/>
              </a:rPr>
              <a:t>Pasarelas provisionales con el Máster en Lingüística y Tecnologías</a:t>
            </a:r>
            <a:endParaRPr lang="en-US" b="1" dirty="0">
              <a:solidFill>
                <a:schemeClr val="tx1"/>
              </a:solidFill>
              <a:latin typeface="+mj-lt"/>
              <a:ea typeface="+mj-ea"/>
              <a:cs typeface="+mj-cs"/>
            </a:endParaRPr>
          </a:p>
        </p:txBody>
      </p:sp>
    </p:spTree>
    <p:extLst>
      <p:ext uri="{BB962C8B-B14F-4D97-AF65-F5344CB8AC3E}">
        <p14:creationId xmlns:p14="http://schemas.microsoft.com/office/powerpoint/2010/main" val="227369578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0D6E8A5-C93A-CD16-9945-5844DAAA50A0}"/>
              </a:ext>
            </a:extLst>
          </p:cNvPr>
          <p:cNvSpPr>
            <a:spLocks noGrp="1"/>
          </p:cNvSpPr>
          <p:nvPr>
            <p:ph type="ctrTitle"/>
          </p:nvPr>
        </p:nvSpPr>
        <p:spPr/>
        <p:txBody>
          <a:bodyPr/>
          <a:lstStyle/>
          <a:p>
            <a:r>
              <a:rPr lang="es-ES" dirty="0"/>
              <a:t>calendario</a:t>
            </a:r>
            <a:endParaRPr lang="en-GB" dirty="0"/>
          </a:p>
        </p:txBody>
      </p:sp>
      <p:sp>
        <p:nvSpPr>
          <p:cNvPr id="3" name="Subtítulo 2">
            <a:extLst>
              <a:ext uri="{FF2B5EF4-FFF2-40B4-BE49-F238E27FC236}">
                <a16:creationId xmlns:a16="http://schemas.microsoft.com/office/drawing/2014/main" id="{37DE9620-FE01-1DA7-35F7-1C213BFB10E4}"/>
              </a:ext>
            </a:extLst>
          </p:cNvPr>
          <p:cNvSpPr>
            <a:spLocks noGrp="1"/>
          </p:cNvSpPr>
          <p:nvPr>
            <p:ph type="subTitle" idx="1"/>
          </p:nvPr>
        </p:nvSpPr>
        <p:spPr/>
        <p:txBody>
          <a:bodyPr/>
          <a:lstStyle/>
          <a:p>
            <a:r>
              <a:rPr lang="es-ES" dirty="0"/>
              <a:t>Organización de asignaturas troncales e itinerario de optativas</a:t>
            </a:r>
            <a:endParaRPr lang="en-GB" dirty="0"/>
          </a:p>
        </p:txBody>
      </p:sp>
    </p:spTree>
    <p:extLst>
      <p:ext uri="{BB962C8B-B14F-4D97-AF65-F5344CB8AC3E}">
        <p14:creationId xmlns:p14="http://schemas.microsoft.com/office/powerpoint/2010/main" val="340980178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a:extLst>
              <a:ext uri="{FF2B5EF4-FFF2-40B4-BE49-F238E27FC236}">
                <a16:creationId xmlns:a16="http://schemas.microsoft.com/office/drawing/2014/main" id="{0ADFC246-AFB5-B688-7859-BF757BC0063E}"/>
              </a:ext>
            </a:extLst>
          </p:cNvPr>
          <p:cNvPicPr>
            <a:picLocks noChangeAspect="1"/>
          </p:cNvPicPr>
          <p:nvPr/>
        </p:nvPicPr>
        <p:blipFill>
          <a:blip r:embed="rId2"/>
          <a:stretch>
            <a:fillRect/>
          </a:stretch>
        </p:blipFill>
        <p:spPr>
          <a:xfrm>
            <a:off x="0" y="857250"/>
            <a:ext cx="9144000" cy="5143500"/>
          </a:xfrm>
          <a:prstGeom prst="rect">
            <a:avLst/>
          </a:prstGeom>
        </p:spPr>
      </p:pic>
    </p:spTree>
    <p:extLst>
      <p:ext uri="{BB962C8B-B14F-4D97-AF65-F5344CB8AC3E}">
        <p14:creationId xmlns:p14="http://schemas.microsoft.com/office/powerpoint/2010/main" val="124307146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a:extLst>
              <a:ext uri="{FF2B5EF4-FFF2-40B4-BE49-F238E27FC236}">
                <a16:creationId xmlns:a16="http://schemas.microsoft.com/office/drawing/2014/main" id="{74374474-19C9-59B3-3C73-A689258ACE51}"/>
              </a:ext>
            </a:extLst>
          </p:cNvPr>
          <p:cNvPicPr>
            <a:picLocks noChangeAspect="1"/>
          </p:cNvPicPr>
          <p:nvPr/>
        </p:nvPicPr>
        <p:blipFill rotWithShape="1">
          <a:blip r:embed="rId2"/>
          <a:srcRect l="16138" t="8001" r="31100" b="3800"/>
          <a:stretch/>
        </p:blipFill>
        <p:spPr>
          <a:xfrm>
            <a:off x="1047608" y="115020"/>
            <a:ext cx="7048783" cy="6627960"/>
          </a:xfrm>
          <a:prstGeom prst="rect">
            <a:avLst/>
          </a:prstGeom>
        </p:spPr>
      </p:pic>
    </p:spTree>
    <p:extLst>
      <p:ext uri="{BB962C8B-B14F-4D97-AF65-F5344CB8AC3E}">
        <p14:creationId xmlns:p14="http://schemas.microsoft.com/office/powerpoint/2010/main" val="387543734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a:extLst>
              <a:ext uri="{FF2B5EF4-FFF2-40B4-BE49-F238E27FC236}">
                <a16:creationId xmlns:a16="http://schemas.microsoft.com/office/drawing/2014/main" id="{B6C3AB86-1B77-666B-2538-03FCC4C07221}"/>
              </a:ext>
            </a:extLst>
          </p:cNvPr>
          <p:cNvPicPr>
            <a:picLocks noChangeAspect="1"/>
          </p:cNvPicPr>
          <p:nvPr/>
        </p:nvPicPr>
        <p:blipFill rotWithShape="1">
          <a:blip r:embed="rId2"/>
          <a:srcRect l="15350" t="6602" r="29525" b="3801"/>
          <a:stretch/>
        </p:blipFill>
        <p:spPr>
          <a:xfrm>
            <a:off x="1039107" y="198927"/>
            <a:ext cx="7065785" cy="6460146"/>
          </a:xfrm>
          <a:prstGeom prst="rect">
            <a:avLst/>
          </a:prstGeom>
        </p:spPr>
      </p:pic>
    </p:spTree>
    <p:extLst>
      <p:ext uri="{BB962C8B-B14F-4D97-AF65-F5344CB8AC3E}">
        <p14:creationId xmlns:p14="http://schemas.microsoft.com/office/powerpoint/2010/main" val="26944693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a:extLst>
              <a:ext uri="{FF2B5EF4-FFF2-40B4-BE49-F238E27FC236}">
                <a16:creationId xmlns:a16="http://schemas.microsoft.com/office/drawing/2014/main" id="{36F63BA0-6982-B078-7C5F-27B06500DC10}"/>
              </a:ext>
            </a:extLst>
          </p:cNvPr>
          <p:cNvPicPr>
            <a:picLocks noChangeAspect="1"/>
          </p:cNvPicPr>
          <p:nvPr/>
        </p:nvPicPr>
        <p:blipFill rotWithShape="1">
          <a:blip r:embed="rId2"/>
          <a:srcRect l="17712" t="8001" r="32675" b="3800"/>
          <a:stretch/>
        </p:blipFill>
        <p:spPr>
          <a:xfrm>
            <a:off x="1475656" y="305272"/>
            <a:ext cx="6552728" cy="6552728"/>
          </a:xfrm>
          <a:prstGeom prst="rect">
            <a:avLst/>
          </a:prstGeom>
        </p:spPr>
      </p:pic>
    </p:spTree>
    <p:extLst>
      <p:ext uri="{BB962C8B-B14F-4D97-AF65-F5344CB8AC3E}">
        <p14:creationId xmlns:p14="http://schemas.microsoft.com/office/powerpoint/2010/main" val="324821148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02906F8-984E-F241-EB7A-4D1652C1125A}"/>
              </a:ext>
            </a:extLst>
          </p:cNvPr>
          <p:cNvSpPr>
            <a:spLocks noGrp="1"/>
          </p:cNvSpPr>
          <p:nvPr>
            <p:ph type="ctrTitle"/>
          </p:nvPr>
        </p:nvSpPr>
        <p:spPr/>
        <p:txBody>
          <a:bodyPr/>
          <a:lstStyle/>
          <a:p>
            <a:r>
              <a:rPr lang="es-ES" dirty="0"/>
              <a:t>Actividades Complementarias</a:t>
            </a:r>
          </a:p>
        </p:txBody>
      </p:sp>
    </p:spTree>
    <p:extLst>
      <p:ext uri="{BB962C8B-B14F-4D97-AF65-F5344CB8AC3E}">
        <p14:creationId xmlns:p14="http://schemas.microsoft.com/office/powerpoint/2010/main" val="139351148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00ED3293-2584-9EE6-789C-0B08F8167C70}"/>
              </a:ext>
            </a:extLst>
          </p:cNvPr>
          <p:cNvSpPr txBox="1"/>
          <p:nvPr/>
        </p:nvSpPr>
        <p:spPr>
          <a:xfrm>
            <a:off x="899592" y="692696"/>
            <a:ext cx="7704856" cy="5544616"/>
          </a:xfrm>
          <a:prstGeom prst="rect">
            <a:avLst/>
          </a:prstGeom>
          <a:noFill/>
        </p:spPr>
        <p:txBody>
          <a:bodyPr wrap="square" rtlCol="0">
            <a:spAutoFit/>
          </a:bodyPr>
          <a:lstStyle/>
          <a:p>
            <a:endParaRPr lang="en-GB" dirty="0"/>
          </a:p>
        </p:txBody>
      </p:sp>
      <p:pic>
        <p:nvPicPr>
          <p:cNvPr id="7" name="Imagen 6">
            <a:extLst>
              <a:ext uri="{FF2B5EF4-FFF2-40B4-BE49-F238E27FC236}">
                <a16:creationId xmlns:a16="http://schemas.microsoft.com/office/drawing/2014/main" id="{B7B72094-8038-582E-6BCC-87850FAECADF}"/>
              </a:ext>
            </a:extLst>
          </p:cNvPr>
          <p:cNvPicPr>
            <a:picLocks noChangeAspect="1"/>
          </p:cNvPicPr>
          <p:nvPr/>
        </p:nvPicPr>
        <p:blipFill rotWithShape="1">
          <a:blip r:embed="rId2"/>
          <a:srcRect l="16926" t="8001" r="30313" b="3800"/>
          <a:stretch/>
        </p:blipFill>
        <p:spPr>
          <a:xfrm>
            <a:off x="1155621" y="216584"/>
            <a:ext cx="6832758" cy="6424832"/>
          </a:xfrm>
          <a:prstGeom prst="rect">
            <a:avLst/>
          </a:prstGeom>
        </p:spPr>
      </p:pic>
    </p:spTree>
    <p:extLst>
      <p:ext uri="{BB962C8B-B14F-4D97-AF65-F5344CB8AC3E}">
        <p14:creationId xmlns:p14="http://schemas.microsoft.com/office/powerpoint/2010/main" val="61577402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a:hlinkClick r:id="rId2"/>
            <a:extLst>
              <a:ext uri="{FF2B5EF4-FFF2-40B4-BE49-F238E27FC236}">
                <a16:creationId xmlns:a16="http://schemas.microsoft.com/office/drawing/2014/main" id="{99A22706-4ADC-00DA-EEE0-7770168043A9}"/>
              </a:ext>
            </a:extLst>
          </p:cNvPr>
          <p:cNvPicPr>
            <a:picLocks noChangeAspect="1"/>
          </p:cNvPicPr>
          <p:nvPr/>
        </p:nvPicPr>
        <p:blipFill rotWithShape="1">
          <a:blip r:embed="rId3"/>
          <a:srcRect l="17713" t="9401" r="20076" b="5201"/>
          <a:stretch/>
        </p:blipFill>
        <p:spPr>
          <a:xfrm>
            <a:off x="827584" y="729156"/>
            <a:ext cx="7560840" cy="5838116"/>
          </a:xfrm>
          <a:prstGeom prst="rect">
            <a:avLst/>
          </a:prstGeom>
        </p:spPr>
      </p:pic>
    </p:spTree>
    <p:extLst>
      <p:ext uri="{BB962C8B-B14F-4D97-AF65-F5344CB8AC3E}">
        <p14:creationId xmlns:p14="http://schemas.microsoft.com/office/powerpoint/2010/main" val="278896434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a:extLst>
              <a:ext uri="{FF2B5EF4-FFF2-40B4-BE49-F238E27FC236}">
                <a16:creationId xmlns:a16="http://schemas.microsoft.com/office/drawing/2014/main" id="{9F76D02A-DD66-55B1-2538-99616B5CAE14}"/>
              </a:ext>
            </a:extLst>
          </p:cNvPr>
          <p:cNvPicPr>
            <a:picLocks noChangeAspect="1"/>
          </p:cNvPicPr>
          <p:nvPr/>
        </p:nvPicPr>
        <p:blipFill rotWithShape="1">
          <a:blip r:embed="rId2"/>
          <a:srcRect l="18500" t="6602" r="19288" b="3801"/>
          <a:stretch/>
        </p:blipFill>
        <p:spPr>
          <a:xfrm>
            <a:off x="838835" y="404664"/>
            <a:ext cx="7466330" cy="6048672"/>
          </a:xfrm>
          <a:prstGeom prst="rect">
            <a:avLst/>
          </a:prstGeom>
        </p:spPr>
      </p:pic>
    </p:spTree>
    <p:extLst>
      <p:ext uri="{BB962C8B-B14F-4D97-AF65-F5344CB8AC3E}">
        <p14:creationId xmlns:p14="http://schemas.microsoft.com/office/powerpoint/2010/main" val="27824611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xfrm>
            <a:off x="417399" y="643467"/>
            <a:ext cx="8408193" cy="744836"/>
          </a:xfrm>
        </p:spPr>
        <p:txBody>
          <a:bodyPr vert="horz" lIns="91440" tIns="45720" rIns="91440" bIns="45720" rtlCol="0" anchor="ctr">
            <a:normAutofit fontScale="90000"/>
          </a:bodyPr>
          <a:lstStyle/>
          <a:p>
            <a:pPr>
              <a:lnSpc>
                <a:spcPct val="90000"/>
              </a:lnSpc>
            </a:pPr>
            <a:r>
              <a:rPr lang="en-US" sz="2800" kern="1200" dirty="0" err="1">
                <a:solidFill>
                  <a:schemeClr val="tx1"/>
                </a:solidFill>
                <a:latin typeface="+mj-lt"/>
                <a:ea typeface="+mj-ea"/>
                <a:cs typeface="+mj-cs"/>
              </a:rPr>
              <a:t>Actividad</a:t>
            </a:r>
            <a:r>
              <a:rPr lang="en-US" sz="2800" kern="1200" dirty="0">
                <a:solidFill>
                  <a:schemeClr val="tx1"/>
                </a:solidFill>
                <a:latin typeface="+mj-lt"/>
                <a:ea typeface="+mj-ea"/>
                <a:cs typeface="+mj-cs"/>
              </a:rPr>
              <a:t> </a:t>
            </a:r>
            <a:r>
              <a:rPr lang="en-US" sz="2800" kern="1200" dirty="0" err="1">
                <a:solidFill>
                  <a:schemeClr val="tx1"/>
                </a:solidFill>
                <a:latin typeface="+mj-lt"/>
                <a:ea typeface="+mj-ea"/>
                <a:cs typeface="+mj-cs"/>
              </a:rPr>
              <a:t>complementaria</a:t>
            </a:r>
            <a:r>
              <a:rPr lang="en-US" sz="2800" kern="1200" dirty="0">
                <a:solidFill>
                  <a:schemeClr val="tx1"/>
                </a:solidFill>
                <a:latin typeface="+mj-lt"/>
                <a:ea typeface="+mj-ea"/>
                <a:cs typeface="+mj-cs"/>
              </a:rPr>
              <a:t> </a:t>
            </a:r>
            <a:r>
              <a:rPr lang="en-US" sz="2800" kern="1200" dirty="0" err="1">
                <a:solidFill>
                  <a:schemeClr val="tx1"/>
                </a:solidFill>
                <a:latin typeface="+mj-lt"/>
                <a:ea typeface="+mj-ea"/>
                <a:cs typeface="+mj-cs"/>
              </a:rPr>
              <a:t>en</a:t>
            </a:r>
            <a:r>
              <a:rPr lang="en-US" sz="2800" kern="1200" dirty="0">
                <a:solidFill>
                  <a:schemeClr val="tx1"/>
                </a:solidFill>
                <a:latin typeface="+mj-lt"/>
                <a:ea typeface="+mj-ea"/>
                <a:cs typeface="+mj-cs"/>
              </a:rPr>
              <a:t> </a:t>
            </a:r>
            <a:r>
              <a:rPr lang="en-US" sz="2800" kern="1200" dirty="0" err="1">
                <a:solidFill>
                  <a:schemeClr val="tx1"/>
                </a:solidFill>
                <a:latin typeface="+mj-lt"/>
                <a:ea typeface="+mj-ea"/>
                <a:cs typeface="+mj-cs"/>
              </a:rPr>
              <a:t>Creación</a:t>
            </a:r>
            <a:r>
              <a:rPr lang="en-US" sz="2800" kern="1200" dirty="0">
                <a:solidFill>
                  <a:schemeClr val="tx1"/>
                </a:solidFill>
                <a:latin typeface="+mj-lt"/>
                <a:ea typeface="+mj-ea"/>
                <a:cs typeface="+mj-cs"/>
              </a:rPr>
              <a:t> Digital</a:t>
            </a:r>
          </a:p>
        </p:txBody>
      </p:sp>
      <p:pic>
        <p:nvPicPr>
          <p:cNvPr id="7170" name="Picture 2"/>
          <p:cNvPicPr>
            <a:picLocks noGrp="1" noChangeAspect="1" noChangeArrowheads="1"/>
          </p:cNvPicPr>
          <p:nvPr>
            <p:ph idx="1"/>
          </p:nvPr>
        </p:nvPicPr>
        <p:blipFill>
          <a:blip r:embed="rId3" cstate="print">
            <a:extLst>
              <a:ext uri="{28A0092B-C50C-407E-A947-70E740481C1C}">
                <a14:useLocalDpi xmlns:a14="http://schemas.microsoft.com/office/drawing/2010/main" val="0"/>
              </a:ext>
            </a:extLst>
          </a:blip>
          <a:stretch>
            <a:fillRect/>
          </a:stretch>
        </p:blipFill>
        <p:spPr bwMode="auto">
          <a:xfrm>
            <a:off x="1606550" y="2767305"/>
            <a:ext cx="5937250" cy="2844214"/>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CuadroTexto 2">
            <a:extLst>
              <a:ext uri="{FF2B5EF4-FFF2-40B4-BE49-F238E27FC236}">
                <a16:creationId xmlns:a16="http://schemas.microsoft.com/office/drawing/2014/main" id="{C9E22071-FFCC-7430-A5B5-0F44E61F7BB9}"/>
              </a:ext>
            </a:extLst>
          </p:cNvPr>
          <p:cNvSpPr txBox="1"/>
          <p:nvPr/>
        </p:nvSpPr>
        <p:spPr>
          <a:xfrm>
            <a:off x="482601" y="1628800"/>
            <a:ext cx="8178798" cy="4524315"/>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endParaRPr lang="es-ES" dirty="0"/>
          </a:p>
          <a:p>
            <a:pPr algn="just"/>
            <a:r>
              <a:rPr lang="es-ES" dirty="0"/>
              <a:t>-Esta actividad complementaria, consistente en la realización de un libro digital en ePub3 con la herramienta </a:t>
            </a:r>
            <a:r>
              <a:rPr lang="es-ES" dirty="0" err="1"/>
              <a:t>PubCoder</a:t>
            </a:r>
            <a:r>
              <a:rPr lang="es-ES" dirty="0"/>
              <a:t> en colaboración con estudiantes de la Universidad París 8, está abierta a todos los estudiantes del máster.</a:t>
            </a:r>
          </a:p>
          <a:p>
            <a:r>
              <a:rPr lang="es-ES" dirty="0"/>
              <a:t>- Los equipos serán mixtos (alumnos UCM y París 8) y el idioma de trabajo por defecto el inglés.</a:t>
            </a:r>
          </a:p>
          <a:p>
            <a:r>
              <a:rPr lang="es-ES" dirty="0"/>
              <a:t>- Para los alumnos que hayan escogido el itinerario de “Creación digital”, esta actividad es de especial interés, pues el trabajo resultante, que será evaluado, puede formar parte de su proyecto global de la asignatura.</a:t>
            </a:r>
          </a:p>
          <a:p>
            <a:r>
              <a:rPr lang="es-ES" dirty="0"/>
              <a:t>- Es una buena oportunidad para aprender a trabajar en equipos internacionales, lo cual constituye una práctica habitual en las Humanidades Digitales.</a:t>
            </a:r>
          </a:p>
          <a:p>
            <a:r>
              <a:rPr lang="es-ES" dirty="0"/>
              <a:t>- Implica un importante grado de compromiso por parte de los participantes, que deben asistir a las tres reuniones de trabajo en línea y reservar la última semana de mayo para realizar el trabajo conjunto.</a:t>
            </a:r>
          </a:p>
          <a:p>
            <a:r>
              <a:rPr lang="es-ES" dirty="0"/>
              <a:t>- </a:t>
            </a:r>
            <a:r>
              <a:rPr lang="es-ES" dirty="0">
                <a:highlight>
                  <a:srgbClr val="FFFF00"/>
                </a:highlight>
              </a:rPr>
              <a:t>De cara a la firma de contratos con las empresas de prácticas, es necesario, en caso de solapamiento, pactar esa semana como libre desde un inicio.</a:t>
            </a:r>
          </a:p>
        </p:txBody>
      </p:sp>
    </p:spTree>
    <p:extLst>
      <p:ext uri="{BB962C8B-B14F-4D97-AF65-F5344CB8AC3E}">
        <p14:creationId xmlns:p14="http://schemas.microsoft.com/office/powerpoint/2010/main" val="22796972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a 3">
            <a:extLst>
              <a:ext uri="{FF2B5EF4-FFF2-40B4-BE49-F238E27FC236}">
                <a16:creationId xmlns:a16="http://schemas.microsoft.com/office/drawing/2014/main" id="{FC405997-9742-CD23-3AE5-87D1B4460CCD}"/>
              </a:ext>
            </a:extLst>
          </p:cNvPr>
          <p:cNvGraphicFramePr>
            <a:graphicFrameLocks noGrp="1"/>
          </p:cNvGraphicFramePr>
          <p:nvPr>
            <p:extLst>
              <p:ext uri="{D42A27DB-BD31-4B8C-83A1-F6EECF244321}">
                <p14:modId xmlns:p14="http://schemas.microsoft.com/office/powerpoint/2010/main" val="118017841"/>
              </p:ext>
            </p:extLst>
          </p:nvPr>
        </p:nvGraphicFramePr>
        <p:xfrm>
          <a:off x="237378" y="1196752"/>
          <a:ext cx="8768233" cy="5290763"/>
        </p:xfrm>
        <a:graphic>
          <a:graphicData uri="http://schemas.openxmlformats.org/drawingml/2006/table">
            <a:tbl>
              <a:tblPr firstRow="1" firstCol="1" bandRow="1">
                <a:tableStyleId>{5C22544A-7EE6-4342-B048-85BDC9FD1C3A}</a:tableStyleId>
              </a:tblPr>
              <a:tblGrid>
                <a:gridCol w="1353325">
                  <a:extLst>
                    <a:ext uri="{9D8B030D-6E8A-4147-A177-3AD203B41FA5}">
                      <a16:colId xmlns:a16="http://schemas.microsoft.com/office/drawing/2014/main" val="604358494"/>
                    </a:ext>
                  </a:extLst>
                </a:gridCol>
                <a:gridCol w="1620687">
                  <a:extLst>
                    <a:ext uri="{9D8B030D-6E8A-4147-A177-3AD203B41FA5}">
                      <a16:colId xmlns:a16="http://schemas.microsoft.com/office/drawing/2014/main" val="4055349143"/>
                    </a:ext>
                  </a:extLst>
                </a:gridCol>
                <a:gridCol w="5794221">
                  <a:extLst>
                    <a:ext uri="{9D8B030D-6E8A-4147-A177-3AD203B41FA5}">
                      <a16:colId xmlns:a16="http://schemas.microsoft.com/office/drawing/2014/main" val="966927026"/>
                    </a:ext>
                  </a:extLst>
                </a:gridCol>
              </a:tblGrid>
              <a:tr h="312505">
                <a:tc>
                  <a:txBody>
                    <a:bodyPr/>
                    <a:lstStyle/>
                    <a:p>
                      <a:pPr>
                        <a:lnSpc>
                          <a:spcPct val="107000"/>
                        </a:lnSpc>
                        <a:spcAft>
                          <a:spcPts val="800"/>
                        </a:spcAft>
                      </a:pPr>
                      <a:r>
                        <a:rPr lang="es-ES" sz="1200" dirty="0">
                          <a:effectLst/>
                        </a:rPr>
                        <a:t> Día</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56265" marR="56265" marT="0" marB="0"/>
                </a:tc>
                <a:tc>
                  <a:txBody>
                    <a:bodyPr/>
                    <a:lstStyle/>
                    <a:p>
                      <a:pPr>
                        <a:lnSpc>
                          <a:spcPct val="107000"/>
                        </a:lnSpc>
                        <a:spcAft>
                          <a:spcPts val="800"/>
                        </a:spcAft>
                      </a:pPr>
                      <a:r>
                        <a:rPr lang="es-ES" sz="1200" dirty="0">
                          <a:effectLst/>
                          <a:latin typeface="Calibri" panose="020F0502020204030204" pitchFamily="34" charset="0"/>
                          <a:ea typeface="Calibri" panose="020F0502020204030204" pitchFamily="34" charset="0"/>
                          <a:cs typeface="Times New Roman" panose="02020603050405020304" pitchFamily="18" charset="0"/>
                        </a:rPr>
                        <a:t>Hora y Lugar</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56265" marR="56265" marT="0" marB="0"/>
                </a:tc>
                <a:tc>
                  <a:txBody>
                    <a:bodyPr/>
                    <a:lstStyle/>
                    <a:p>
                      <a:pPr>
                        <a:lnSpc>
                          <a:spcPct val="107000"/>
                        </a:lnSpc>
                        <a:spcAft>
                          <a:spcPts val="800"/>
                        </a:spcAft>
                      </a:pPr>
                      <a:r>
                        <a:rPr lang="es-ES" sz="1200" dirty="0">
                          <a:effectLst/>
                          <a:latin typeface="Calibri" panose="020F0502020204030204" pitchFamily="34" charset="0"/>
                          <a:ea typeface="Calibri" panose="020F0502020204030204" pitchFamily="34" charset="0"/>
                          <a:cs typeface="Times New Roman" panose="02020603050405020304" pitchFamily="18" charset="0"/>
                        </a:rPr>
                        <a:t>Actividad</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56265" marR="56265" marT="0" marB="0"/>
                </a:tc>
                <a:extLst>
                  <a:ext uri="{0D108BD9-81ED-4DB2-BD59-A6C34878D82A}">
                    <a16:rowId xmlns:a16="http://schemas.microsoft.com/office/drawing/2014/main" val="2650025663"/>
                  </a:ext>
                </a:extLst>
              </a:tr>
              <a:tr h="156019">
                <a:tc>
                  <a:txBody>
                    <a:bodyPr/>
                    <a:lstStyle/>
                    <a:p>
                      <a:pPr marL="0" marR="0" lvl="0" indent="0" algn="l" defTabSz="914400" rtl="0" eaLnBrk="1" fontAlgn="auto" latinLnBrk="0" hangingPunct="1">
                        <a:lnSpc>
                          <a:spcPct val="107000"/>
                        </a:lnSpc>
                        <a:spcBef>
                          <a:spcPts val="0"/>
                        </a:spcBef>
                        <a:spcAft>
                          <a:spcPts val="800"/>
                        </a:spcAft>
                        <a:buClrTx/>
                        <a:buSzTx/>
                        <a:buFontTx/>
                        <a:buNone/>
                        <a:tabLst/>
                        <a:defRPr/>
                      </a:pPr>
                      <a:r>
                        <a:rPr lang="es-ES" sz="1200" dirty="0">
                          <a:effectLst/>
                        </a:rPr>
                        <a:t>Viernes, 21 de febrero</a:t>
                      </a:r>
                      <a:endParaRPr lang="en-GB" sz="1200" dirty="0">
                        <a:effectLst/>
                      </a:endParaRPr>
                    </a:p>
                    <a:p>
                      <a:pPr>
                        <a:lnSpc>
                          <a:spcPct val="107000"/>
                        </a:lnSpc>
                        <a:spcAft>
                          <a:spcPts val="800"/>
                        </a:spcAft>
                      </a:pP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56265" marR="56265" marT="0" marB="0"/>
                </a:tc>
                <a:tc>
                  <a:txBody>
                    <a:bodyPr/>
                    <a:lstStyle/>
                    <a:p>
                      <a:pPr>
                        <a:lnSpc>
                          <a:spcPct val="107000"/>
                        </a:lnSpc>
                        <a:spcAft>
                          <a:spcPts val="800"/>
                        </a:spcAft>
                      </a:pPr>
                      <a:r>
                        <a:rPr lang="es-ES" sz="1200" dirty="0">
                          <a:effectLst/>
                        </a:rPr>
                        <a:t> </a:t>
                      </a:r>
                      <a:r>
                        <a:rPr lang="en-GB" sz="1200" dirty="0">
                          <a:effectLst/>
                        </a:rPr>
                        <a:t>13:30-15:00h.</a:t>
                      </a:r>
                    </a:p>
                    <a:p>
                      <a:pPr>
                        <a:lnSpc>
                          <a:spcPct val="107000"/>
                        </a:lnSpc>
                        <a:spcAft>
                          <a:spcPts val="800"/>
                        </a:spcAft>
                      </a:pPr>
                      <a:r>
                        <a:rPr lang="en-GB" sz="1200" dirty="0">
                          <a:effectLst/>
                        </a:rPr>
                        <a:t>(Espacio </a:t>
                      </a:r>
                      <a:r>
                        <a:rPr lang="en-GB" sz="1200" dirty="0" err="1">
                          <a:effectLst/>
                        </a:rPr>
                        <a:t>por</a:t>
                      </a:r>
                      <a:r>
                        <a:rPr lang="en-GB" sz="1200" dirty="0">
                          <a:effectLst/>
                        </a:rPr>
                        <a:t> </a:t>
                      </a:r>
                      <a:r>
                        <a:rPr lang="en-GB" sz="1200" dirty="0" err="1">
                          <a:effectLst/>
                        </a:rPr>
                        <a:t>determinar</a:t>
                      </a:r>
                      <a:r>
                        <a:rPr lang="en-GB" sz="1200" dirty="0">
                          <a:effectLst/>
                        </a:rPr>
                        <a:t>)</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56265" marR="56265" marT="0" marB="0"/>
                </a:tc>
                <a:tc>
                  <a:txBody>
                    <a:bodyPr/>
                    <a:lstStyle/>
                    <a:p>
                      <a:pPr>
                        <a:lnSpc>
                          <a:spcPct val="107000"/>
                        </a:lnSpc>
                        <a:spcAft>
                          <a:spcPts val="800"/>
                        </a:spcAft>
                      </a:pPr>
                      <a:r>
                        <a:rPr lang="es-ES" sz="1200" dirty="0">
                          <a:effectLst/>
                        </a:rPr>
                        <a:t> ¿Qué es un libro digital? </a:t>
                      </a:r>
                      <a:endParaRPr lang="en-GB" sz="1200" dirty="0">
                        <a:effectLst/>
                      </a:endParaRPr>
                    </a:p>
                    <a:p>
                      <a:pPr>
                        <a:lnSpc>
                          <a:spcPct val="107000"/>
                        </a:lnSpc>
                        <a:spcAft>
                          <a:spcPts val="800"/>
                        </a:spcAft>
                      </a:pPr>
                      <a:r>
                        <a:rPr lang="es-ES" sz="1200" dirty="0">
                          <a:effectLst/>
                        </a:rPr>
                        <a:t>Planificación de proyectos editoriales digitales, estándares y accesibilidad.</a:t>
                      </a:r>
                      <a:endParaRPr lang="en-GB" sz="1200" dirty="0">
                        <a:effectLst/>
                      </a:endParaRPr>
                    </a:p>
                    <a:p>
                      <a:pPr>
                        <a:lnSpc>
                          <a:spcPct val="107000"/>
                        </a:lnSpc>
                        <a:spcAft>
                          <a:spcPts val="800"/>
                        </a:spcAft>
                      </a:pPr>
                      <a:r>
                        <a:rPr lang="es-ES" sz="1200" dirty="0">
                          <a:effectLst/>
                        </a:rPr>
                        <a:t>Impartido por María Goicoechea</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56265" marR="56265" marT="0" marB="0"/>
                </a:tc>
                <a:extLst>
                  <a:ext uri="{0D108BD9-81ED-4DB2-BD59-A6C34878D82A}">
                    <a16:rowId xmlns:a16="http://schemas.microsoft.com/office/drawing/2014/main" val="1156129006"/>
                  </a:ext>
                </a:extLst>
              </a:tr>
              <a:tr h="775714">
                <a:tc>
                  <a:txBody>
                    <a:bodyPr/>
                    <a:lstStyle/>
                    <a:p>
                      <a:pPr>
                        <a:lnSpc>
                          <a:spcPct val="107000"/>
                        </a:lnSpc>
                        <a:spcAft>
                          <a:spcPts val="800"/>
                        </a:spcAft>
                      </a:pPr>
                      <a:r>
                        <a:rPr lang="es-ES" sz="1200">
                          <a:effectLst/>
                        </a:rPr>
                        <a:t>Viernes, 7 de marzo</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56265" marR="56265" marT="0" marB="0"/>
                </a:tc>
                <a:tc>
                  <a:txBody>
                    <a:bodyPr/>
                    <a:lstStyle/>
                    <a:p>
                      <a:pPr>
                        <a:lnSpc>
                          <a:spcPct val="107000"/>
                        </a:lnSpc>
                        <a:spcAft>
                          <a:spcPts val="800"/>
                        </a:spcAft>
                      </a:pPr>
                      <a:r>
                        <a:rPr lang="en-GB" sz="1200">
                          <a:effectLst/>
                        </a:rPr>
                        <a:t>13:30-15:30h.</a:t>
                      </a:r>
                    </a:p>
                    <a:p>
                      <a:pPr>
                        <a:lnSpc>
                          <a:spcPct val="107000"/>
                        </a:lnSpc>
                        <a:spcAft>
                          <a:spcPts val="800"/>
                        </a:spcAft>
                      </a:pPr>
                      <a:r>
                        <a:rPr lang="en-GB" sz="1200">
                          <a:effectLst/>
                        </a:rPr>
                        <a:t>(Espacio por determinar)</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56265" marR="56265" marT="0" marB="0"/>
                </a:tc>
                <a:tc>
                  <a:txBody>
                    <a:bodyPr/>
                    <a:lstStyle/>
                    <a:p>
                      <a:pPr>
                        <a:lnSpc>
                          <a:spcPct val="107000"/>
                        </a:lnSpc>
                        <a:spcAft>
                          <a:spcPts val="800"/>
                        </a:spcAft>
                      </a:pPr>
                      <a:r>
                        <a:rPr lang="es-ES" sz="1200" dirty="0">
                          <a:effectLst/>
                        </a:rPr>
                        <a:t>Taller de Libros Interactivos. Introducción a </a:t>
                      </a:r>
                      <a:r>
                        <a:rPr lang="es-ES" sz="1200" dirty="0" err="1">
                          <a:effectLst/>
                        </a:rPr>
                        <a:t>PubCoder</a:t>
                      </a:r>
                      <a:r>
                        <a:rPr lang="es-ES" sz="1200" dirty="0">
                          <a:effectLst/>
                        </a:rPr>
                        <a:t>. </a:t>
                      </a:r>
                      <a:endParaRPr lang="en-GB" sz="1200" dirty="0">
                        <a:effectLst/>
                      </a:endParaRPr>
                    </a:p>
                    <a:p>
                      <a:pPr>
                        <a:lnSpc>
                          <a:spcPct val="107000"/>
                        </a:lnSpc>
                        <a:spcAft>
                          <a:spcPts val="800"/>
                        </a:spcAft>
                      </a:pPr>
                      <a:r>
                        <a:rPr lang="es-ES" sz="1200" dirty="0">
                          <a:effectLst/>
                        </a:rPr>
                        <a:t>Impartido por María Goicoechea</a:t>
                      </a:r>
                      <a:endParaRPr lang="en-GB" sz="1200" dirty="0">
                        <a:effectLst/>
                      </a:endParaRPr>
                    </a:p>
                    <a:p>
                      <a:pPr>
                        <a:lnSpc>
                          <a:spcPct val="107000"/>
                        </a:lnSpc>
                        <a:spcAft>
                          <a:spcPts val="800"/>
                        </a:spcAft>
                      </a:pPr>
                      <a:r>
                        <a:rPr lang="es-ES" sz="1200" dirty="0">
                          <a:effectLst/>
                        </a:rPr>
                        <a:t> </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56265" marR="56265" marT="0" marB="0"/>
                </a:tc>
                <a:extLst>
                  <a:ext uri="{0D108BD9-81ED-4DB2-BD59-A6C34878D82A}">
                    <a16:rowId xmlns:a16="http://schemas.microsoft.com/office/drawing/2014/main" val="1163992316"/>
                  </a:ext>
                </a:extLst>
              </a:tr>
              <a:tr h="647873">
                <a:tc>
                  <a:txBody>
                    <a:bodyPr/>
                    <a:lstStyle/>
                    <a:p>
                      <a:pPr>
                        <a:lnSpc>
                          <a:spcPct val="107000"/>
                        </a:lnSpc>
                        <a:spcAft>
                          <a:spcPts val="800"/>
                        </a:spcAft>
                      </a:pPr>
                      <a:r>
                        <a:rPr lang="es-ES" sz="1200">
                          <a:effectLst/>
                        </a:rPr>
                        <a:t>Martes, 18 de marzo</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56265" marR="56265" marT="0" marB="0"/>
                </a:tc>
                <a:tc>
                  <a:txBody>
                    <a:bodyPr/>
                    <a:lstStyle/>
                    <a:p>
                      <a:pPr>
                        <a:lnSpc>
                          <a:spcPct val="107000"/>
                        </a:lnSpc>
                        <a:spcAft>
                          <a:spcPts val="800"/>
                        </a:spcAft>
                      </a:pPr>
                      <a:r>
                        <a:rPr lang="es-ES" sz="1200">
                          <a:effectLst/>
                        </a:rPr>
                        <a:t>14:00-16:00h.</a:t>
                      </a:r>
                      <a:endParaRPr lang="en-GB" sz="1200">
                        <a:effectLst/>
                      </a:endParaRPr>
                    </a:p>
                    <a:p>
                      <a:pPr>
                        <a:lnSpc>
                          <a:spcPct val="107000"/>
                        </a:lnSpc>
                        <a:spcAft>
                          <a:spcPts val="800"/>
                        </a:spcAft>
                      </a:pPr>
                      <a:r>
                        <a:rPr lang="es-ES" sz="1200">
                          <a:effectLst/>
                        </a:rPr>
                        <a:t>online</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56265" marR="56265" marT="0" marB="0"/>
                </a:tc>
                <a:tc>
                  <a:txBody>
                    <a:bodyPr/>
                    <a:lstStyle/>
                    <a:p>
                      <a:pPr>
                        <a:lnSpc>
                          <a:spcPct val="107000"/>
                        </a:lnSpc>
                        <a:spcAft>
                          <a:spcPts val="800"/>
                        </a:spcAft>
                      </a:pPr>
                      <a:r>
                        <a:rPr lang="es-ES" sz="1200" dirty="0">
                          <a:effectLst/>
                        </a:rPr>
                        <a:t>Taller libros interactivos. Presentación del taller de libros interactivos (Colaboración con la Universidad de París 8) y formación de equipos (Videoconferencia), con María Goicoechea, Laura Sánchez, Inés </a:t>
                      </a:r>
                      <a:r>
                        <a:rPr lang="es-ES" sz="1200" dirty="0" err="1">
                          <a:effectLst/>
                        </a:rPr>
                        <a:t>Laitano</a:t>
                      </a:r>
                      <a:r>
                        <a:rPr lang="es-ES" sz="1200" dirty="0">
                          <a:effectLst/>
                        </a:rPr>
                        <a:t> y Philippe </a:t>
                      </a:r>
                      <a:r>
                        <a:rPr lang="es-ES" sz="1200" dirty="0" err="1">
                          <a:effectLst/>
                        </a:rPr>
                        <a:t>Bootz</a:t>
                      </a:r>
                      <a:r>
                        <a:rPr lang="es-ES" sz="1200" dirty="0">
                          <a:effectLst/>
                        </a:rPr>
                        <a:t>.</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56265" marR="56265" marT="0" marB="0"/>
                </a:tc>
                <a:extLst>
                  <a:ext uri="{0D108BD9-81ED-4DB2-BD59-A6C34878D82A}">
                    <a16:rowId xmlns:a16="http://schemas.microsoft.com/office/drawing/2014/main" val="3969555293"/>
                  </a:ext>
                </a:extLst>
              </a:tr>
              <a:tr h="465867">
                <a:tc>
                  <a:txBody>
                    <a:bodyPr/>
                    <a:lstStyle/>
                    <a:p>
                      <a:pPr marL="19050" marR="19050">
                        <a:lnSpc>
                          <a:spcPct val="107000"/>
                        </a:lnSpc>
                        <a:spcBef>
                          <a:spcPts val="150"/>
                        </a:spcBef>
                        <a:spcAft>
                          <a:spcPts val="150"/>
                        </a:spcAft>
                      </a:pPr>
                      <a:r>
                        <a:rPr lang="es-ES" sz="1200">
                          <a:effectLst/>
                        </a:rPr>
                        <a:t>Martes, 1 de abril</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56265" marR="56265" marT="0" marB="0"/>
                </a:tc>
                <a:tc>
                  <a:txBody>
                    <a:bodyPr/>
                    <a:lstStyle/>
                    <a:p>
                      <a:pPr>
                        <a:lnSpc>
                          <a:spcPct val="107000"/>
                        </a:lnSpc>
                        <a:spcAft>
                          <a:spcPts val="800"/>
                        </a:spcAft>
                      </a:pPr>
                      <a:r>
                        <a:rPr lang="es-ES" sz="1200">
                          <a:effectLst/>
                        </a:rPr>
                        <a:t>14:00-16:00h.</a:t>
                      </a:r>
                      <a:endParaRPr lang="en-GB" sz="1200">
                        <a:effectLst/>
                      </a:endParaRPr>
                    </a:p>
                    <a:p>
                      <a:pPr>
                        <a:lnSpc>
                          <a:spcPct val="107000"/>
                        </a:lnSpc>
                        <a:spcAft>
                          <a:spcPts val="800"/>
                        </a:spcAft>
                      </a:pPr>
                      <a:r>
                        <a:rPr lang="es-ES" sz="1200">
                          <a:effectLst/>
                        </a:rPr>
                        <a:t>online</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56265" marR="56265" marT="0" marB="0"/>
                </a:tc>
                <a:tc>
                  <a:txBody>
                    <a:bodyPr/>
                    <a:lstStyle/>
                    <a:p>
                      <a:pPr>
                        <a:lnSpc>
                          <a:spcPct val="107000"/>
                        </a:lnSpc>
                        <a:spcAft>
                          <a:spcPts val="800"/>
                        </a:spcAft>
                      </a:pPr>
                      <a:r>
                        <a:rPr lang="es-ES" sz="1200">
                          <a:effectLst/>
                        </a:rPr>
                        <a:t>Taller libros interactivos. Videoconferencia de seguimiento.</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56265" marR="56265" marT="0" marB="0"/>
                </a:tc>
                <a:extLst>
                  <a:ext uri="{0D108BD9-81ED-4DB2-BD59-A6C34878D82A}">
                    <a16:rowId xmlns:a16="http://schemas.microsoft.com/office/drawing/2014/main" val="4270181790"/>
                  </a:ext>
                </a:extLst>
              </a:tr>
              <a:tr h="465867">
                <a:tc>
                  <a:txBody>
                    <a:bodyPr/>
                    <a:lstStyle/>
                    <a:p>
                      <a:pPr marL="19050" marR="19050">
                        <a:lnSpc>
                          <a:spcPct val="107000"/>
                        </a:lnSpc>
                        <a:spcBef>
                          <a:spcPts val="150"/>
                        </a:spcBef>
                        <a:spcAft>
                          <a:spcPts val="150"/>
                        </a:spcAft>
                      </a:pPr>
                      <a:r>
                        <a:rPr lang="es-ES" sz="1200">
                          <a:effectLst/>
                        </a:rPr>
                        <a:t>Martes 29 de abril</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56265" marR="56265" marT="0" marB="0"/>
                </a:tc>
                <a:tc>
                  <a:txBody>
                    <a:bodyPr/>
                    <a:lstStyle/>
                    <a:p>
                      <a:pPr>
                        <a:lnSpc>
                          <a:spcPct val="107000"/>
                        </a:lnSpc>
                        <a:spcAft>
                          <a:spcPts val="800"/>
                        </a:spcAft>
                      </a:pPr>
                      <a:r>
                        <a:rPr lang="es-ES" sz="1200">
                          <a:effectLst/>
                        </a:rPr>
                        <a:t>14:00-16:00h.</a:t>
                      </a:r>
                      <a:endParaRPr lang="en-GB" sz="1200">
                        <a:effectLst/>
                      </a:endParaRPr>
                    </a:p>
                    <a:p>
                      <a:pPr>
                        <a:lnSpc>
                          <a:spcPct val="107000"/>
                        </a:lnSpc>
                        <a:spcAft>
                          <a:spcPts val="800"/>
                        </a:spcAft>
                      </a:pPr>
                      <a:r>
                        <a:rPr lang="es-ES" sz="1200">
                          <a:effectLst/>
                        </a:rPr>
                        <a:t>online</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56265" marR="56265" marT="0" marB="0"/>
                </a:tc>
                <a:tc>
                  <a:txBody>
                    <a:bodyPr/>
                    <a:lstStyle/>
                    <a:p>
                      <a:pPr>
                        <a:lnSpc>
                          <a:spcPct val="107000"/>
                        </a:lnSpc>
                        <a:spcAft>
                          <a:spcPts val="800"/>
                        </a:spcAft>
                      </a:pPr>
                      <a:r>
                        <a:rPr lang="es-ES" sz="1200">
                          <a:effectLst/>
                        </a:rPr>
                        <a:t>Taller libros interactivos. Videoconferencia de presentación conceptual </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56265" marR="56265" marT="0" marB="0"/>
                </a:tc>
                <a:extLst>
                  <a:ext uri="{0D108BD9-81ED-4DB2-BD59-A6C34878D82A}">
                    <a16:rowId xmlns:a16="http://schemas.microsoft.com/office/drawing/2014/main" val="4179482112"/>
                  </a:ext>
                </a:extLst>
              </a:tr>
              <a:tr h="793768">
                <a:tc>
                  <a:txBody>
                    <a:bodyPr/>
                    <a:lstStyle/>
                    <a:p>
                      <a:pPr marL="19050" marR="19050">
                        <a:lnSpc>
                          <a:spcPct val="107000"/>
                        </a:lnSpc>
                        <a:spcBef>
                          <a:spcPts val="150"/>
                        </a:spcBef>
                        <a:spcAft>
                          <a:spcPts val="150"/>
                        </a:spcAft>
                      </a:pPr>
                      <a:r>
                        <a:rPr lang="es-ES" sz="1200">
                          <a:effectLst/>
                        </a:rPr>
                        <a:t>De lunes 26 a jueves 29 de mayo</a:t>
                      </a:r>
                      <a:endParaRPr lang="en-GB" sz="1200">
                        <a:effectLst/>
                      </a:endParaRPr>
                    </a:p>
                    <a:p>
                      <a:pPr marR="19050">
                        <a:lnSpc>
                          <a:spcPct val="107000"/>
                        </a:lnSpc>
                        <a:spcBef>
                          <a:spcPts val="150"/>
                        </a:spcBef>
                        <a:spcAft>
                          <a:spcPts val="150"/>
                        </a:spcAft>
                      </a:pPr>
                      <a:r>
                        <a:rPr lang="es-ES" sz="1200">
                          <a:effectLst/>
                        </a:rPr>
                        <a:t> </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56265" marR="56265" marT="0" marB="0"/>
                </a:tc>
                <a:tc>
                  <a:txBody>
                    <a:bodyPr/>
                    <a:lstStyle/>
                    <a:p>
                      <a:pPr marL="19050" marR="19050">
                        <a:lnSpc>
                          <a:spcPct val="107000"/>
                        </a:lnSpc>
                        <a:spcBef>
                          <a:spcPts val="150"/>
                        </a:spcBef>
                        <a:spcAft>
                          <a:spcPts val="150"/>
                        </a:spcAft>
                      </a:pPr>
                      <a:r>
                        <a:rPr lang="es-ES" sz="1200" dirty="0">
                          <a:effectLst/>
                        </a:rPr>
                        <a:t>10-13h. y de 14-17h.</a:t>
                      </a:r>
                      <a:endParaRPr lang="en-GB" sz="1200" dirty="0">
                        <a:effectLst/>
                      </a:endParaRPr>
                    </a:p>
                    <a:p>
                      <a:pPr marL="19050" marR="19050">
                        <a:lnSpc>
                          <a:spcPct val="107000"/>
                        </a:lnSpc>
                        <a:spcBef>
                          <a:spcPts val="150"/>
                        </a:spcBef>
                        <a:spcAft>
                          <a:spcPts val="150"/>
                        </a:spcAft>
                      </a:pPr>
                      <a:r>
                        <a:rPr lang="es-ES" sz="1200" dirty="0">
                          <a:effectLst/>
                        </a:rPr>
                        <a:t>(Espacio por determinar)</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56265" marR="56265" marT="0" marB="0"/>
                </a:tc>
                <a:tc>
                  <a:txBody>
                    <a:bodyPr/>
                    <a:lstStyle/>
                    <a:p>
                      <a:pPr>
                        <a:lnSpc>
                          <a:spcPct val="107000"/>
                        </a:lnSpc>
                        <a:spcAft>
                          <a:spcPts val="800"/>
                        </a:spcAft>
                      </a:pPr>
                      <a:r>
                        <a:rPr lang="es-ES" sz="1200" dirty="0">
                          <a:effectLst/>
                        </a:rPr>
                        <a:t>Taller libros interactivos. Inicio de la semana intensiva de trabajo con los alumnos franceses. </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56265" marR="56265" marT="0" marB="0"/>
                </a:tc>
                <a:extLst>
                  <a:ext uri="{0D108BD9-81ED-4DB2-BD59-A6C34878D82A}">
                    <a16:rowId xmlns:a16="http://schemas.microsoft.com/office/drawing/2014/main" val="567444226"/>
                  </a:ext>
                </a:extLst>
              </a:tr>
              <a:tr h="666292">
                <a:tc>
                  <a:txBody>
                    <a:bodyPr/>
                    <a:lstStyle/>
                    <a:p>
                      <a:pPr marL="19050" marR="19050">
                        <a:lnSpc>
                          <a:spcPct val="107000"/>
                        </a:lnSpc>
                        <a:spcBef>
                          <a:spcPts val="150"/>
                        </a:spcBef>
                        <a:spcAft>
                          <a:spcPts val="150"/>
                        </a:spcAft>
                      </a:pPr>
                      <a:r>
                        <a:rPr lang="es-ES" sz="1200" dirty="0">
                          <a:effectLst/>
                        </a:rPr>
                        <a:t>Viernes 30 de mayo</a:t>
                      </a:r>
                      <a:endParaRPr lang="en-GB" sz="1200" dirty="0">
                        <a:effectLst/>
                      </a:endParaRPr>
                    </a:p>
                    <a:p>
                      <a:pPr>
                        <a:lnSpc>
                          <a:spcPct val="107000"/>
                        </a:lnSpc>
                        <a:spcAft>
                          <a:spcPts val="800"/>
                        </a:spcAft>
                      </a:pPr>
                      <a:r>
                        <a:rPr lang="es-ES" sz="1200" dirty="0">
                          <a:effectLst/>
                        </a:rPr>
                        <a:t> </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56265" marR="56265" marT="0" marB="0"/>
                </a:tc>
                <a:tc>
                  <a:txBody>
                    <a:bodyPr/>
                    <a:lstStyle/>
                    <a:p>
                      <a:pPr>
                        <a:lnSpc>
                          <a:spcPct val="107000"/>
                        </a:lnSpc>
                        <a:spcAft>
                          <a:spcPts val="800"/>
                        </a:spcAft>
                      </a:pPr>
                      <a:r>
                        <a:rPr lang="es-ES" sz="1200" dirty="0">
                          <a:effectLst/>
                        </a:rPr>
                        <a:t>10-13h </a:t>
                      </a:r>
                    </a:p>
                    <a:p>
                      <a:pPr>
                        <a:lnSpc>
                          <a:spcPct val="107000"/>
                        </a:lnSpc>
                        <a:spcAft>
                          <a:spcPts val="800"/>
                        </a:spcAft>
                      </a:pPr>
                      <a:r>
                        <a:rPr lang="es-ES" sz="1200" dirty="0">
                          <a:effectLst/>
                        </a:rPr>
                        <a:t>(Espacio por determinar)</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56265" marR="56265" marT="0" marB="0"/>
                </a:tc>
                <a:tc>
                  <a:txBody>
                    <a:bodyPr/>
                    <a:lstStyle/>
                    <a:p>
                      <a:pPr>
                        <a:lnSpc>
                          <a:spcPct val="107000"/>
                        </a:lnSpc>
                        <a:spcAft>
                          <a:spcPts val="800"/>
                        </a:spcAft>
                      </a:pPr>
                      <a:r>
                        <a:rPr lang="es-ES" sz="1200" dirty="0">
                          <a:effectLst/>
                        </a:rPr>
                        <a:t>Taller libros interactivos. Presentación y evaluación de trabajos. </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56265" marR="56265" marT="0" marB="0"/>
                </a:tc>
                <a:extLst>
                  <a:ext uri="{0D108BD9-81ED-4DB2-BD59-A6C34878D82A}">
                    <a16:rowId xmlns:a16="http://schemas.microsoft.com/office/drawing/2014/main" val="966504208"/>
                  </a:ext>
                </a:extLst>
              </a:tr>
            </a:tbl>
          </a:graphicData>
        </a:graphic>
      </p:graphicFrame>
      <p:sp>
        <p:nvSpPr>
          <p:cNvPr id="5" name="1 Título">
            <a:extLst>
              <a:ext uri="{FF2B5EF4-FFF2-40B4-BE49-F238E27FC236}">
                <a16:creationId xmlns:a16="http://schemas.microsoft.com/office/drawing/2014/main" id="{2730880D-C10A-B6D6-E059-4F39C8029F4C}"/>
              </a:ext>
            </a:extLst>
          </p:cNvPr>
          <p:cNvSpPr txBox="1">
            <a:spLocks/>
          </p:cNvSpPr>
          <p:nvPr/>
        </p:nvSpPr>
        <p:spPr>
          <a:xfrm>
            <a:off x="417399" y="643467"/>
            <a:ext cx="8408193" cy="744836"/>
          </a:xfrm>
          <a:prstGeom prst="rect">
            <a:avLst/>
          </a:prstGeom>
        </p:spPr>
        <p:txBody>
          <a:bodyPr vert="horz" lIns="91440" tIns="45720" rIns="91440" bIns="45720" rtlCol="0" anchor="ctr">
            <a:normAutofit fontScale="90000" lnSpcReduction="10000"/>
          </a:bodyPr>
          <a:lstStyle>
            <a:lvl1pPr algn="ctr" defTabSz="914400" rtl="0" eaLnBrk="1" latinLnBrk="0" hangingPunct="1">
              <a:lnSpc>
                <a:spcPct val="90000"/>
              </a:lnSpc>
              <a:spcBef>
                <a:spcPct val="0"/>
              </a:spcBef>
              <a:buNone/>
              <a:defRPr sz="2600" kern="1200" cap="all" spc="200" baseline="0">
                <a:solidFill>
                  <a:srgbClr val="262626"/>
                </a:solidFill>
                <a:latin typeface="+mj-lt"/>
                <a:ea typeface="+mj-ea"/>
                <a:cs typeface="+mj-cs"/>
              </a:defRPr>
            </a:lvl1pPr>
          </a:lstStyle>
          <a:p>
            <a:r>
              <a:rPr kumimoji="0" lang="es-ES" altLang="es-ES" sz="28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Calibri" panose="020F0502020204030204" pitchFamily="34" charset="0"/>
              </a:rPr>
              <a:t>Calendario Colaboración en Creación Digital con la Universidad </a:t>
            </a:r>
            <a:r>
              <a:rPr kumimoji="0" lang="es-ES" altLang="es-ES" sz="2800" b="0" i="0" u="none" strike="noStrike" cap="none" normalizeH="0" baseline="0" dirty="0">
                <a:ln>
                  <a:noFill/>
                </a:ln>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París 8 (</a:t>
            </a:r>
            <a:r>
              <a:rPr kumimoji="0" lang="es-ES" altLang="es-ES" sz="28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Calibri" panose="020F0502020204030204" pitchFamily="34" charset="0"/>
              </a:rPr>
              <a:t>2024-25)</a:t>
            </a:r>
            <a:endParaRPr kumimoji="0" lang="es-ES" altLang="es-ES" sz="2800" b="0" i="0" u="none" strike="noStrike" cap="none" normalizeH="0" baseline="0" dirty="0">
              <a:ln>
                <a:noFill/>
              </a:ln>
              <a:solidFill>
                <a:schemeClr val="tx1"/>
              </a:solidFill>
              <a:effectLst/>
            </a:endParaRPr>
          </a:p>
          <a:p>
            <a:endParaRPr lang="en-US" sz="2800" dirty="0">
              <a:solidFill>
                <a:schemeClr val="tx1"/>
              </a:solidFill>
            </a:endParaRPr>
          </a:p>
        </p:txBody>
      </p:sp>
    </p:spTree>
    <p:extLst>
      <p:ext uri="{BB962C8B-B14F-4D97-AF65-F5344CB8AC3E}">
        <p14:creationId xmlns:p14="http://schemas.microsoft.com/office/powerpoint/2010/main" val="26542850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xfrm>
            <a:off x="393555" y="620392"/>
            <a:ext cx="2856201" cy="5504688"/>
          </a:xfrm>
        </p:spPr>
        <p:txBody>
          <a:bodyPr>
            <a:normAutofit/>
          </a:bodyPr>
          <a:lstStyle/>
          <a:p>
            <a:r>
              <a:rPr lang="fr-FR" sz="3600" dirty="0">
                <a:solidFill>
                  <a:schemeClr val="tx1"/>
                </a:solidFill>
              </a:rPr>
              <a:t>Normas</a:t>
            </a:r>
            <a:r>
              <a:rPr lang="fr-FR" sz="3600" dirty="0">
                <a:solidFill>
                  <a:schemeClr val="bg1"/>
                </a:solidFill>
              </a:rPr>
              <a:t> </a:t>
            </a:r>
            <a:r>
              <a:rPr lang="fr-FR" sz="3600" dirty="0" err="1">
                <a:solidFill>
                  <a:schemeClr val="tx1"/>
                </a:solidFill>
              </a:rPr>
              <a:t>del</a:t>
            </a:r>
            <a:r>
              <a:rPr lang="fr-FR" sz="3600" dirty="0">
                <a:solidFill>
                  <a:schemeClr val="tx1"/>
                </a:solidFill>
              </a:rPr>
              <a:t> </a:t>
            </a:r>
            <a:r>
              <a:rPr lang="fr-FR" sz="3600" dirty="0" err="1">
                <a:solidFill>
                  <a:schemeClr val="tx1"/>
                </a:solidFill>
              </a:rPr>
              <a:t>Máster</a:t>
            </a:r>
            <a:r>
              <a:rPr lang="fr-FR" sz="3600" dirty="0">
                <a:solidFill>
                  <a:schemeClr val="tx1"/>
                </a:solidFill>
              </a:rPr>
              <a:t>:</a:t>
            </a:r>
          </a:p>
        </p:txBody>
      </p:sp>
      <p:graphicFrame>
        <p:nvGraphicFramePr>
          <p:cNvPr id="20" name="2 Marcador de contenido">
            <a:extLst>
              <a:ext uri="{FF2B5EF4-FFF2-40B4-BE49-F238E27FC236}">
                <a16:creationId xmlns:a16="http://schemas.microsoft.com/office/drawing/2014/main" id="{C0281AAC-4C03-5D8A-B304-EE65D9D45CD4}"/>
              </a:ext>
            </a:extLst>
          </p:cNvPr>
          <p:cNvGraphicFramePr>
            <a:graphicFrameLocks noGrp="1"/>
          </p:cNvGraphicFramePr>
          <p:nvPr>
            <p:ph idx="1"/>
            <p:extLst>
              <p:ext uri="{D42A27DB-BD31-4B8C-83A1-F6EECF244321}">
                <p14:modId xmlns:p14="http://schemas.microsoft.com/office/powerpoint/2010/main" val="463138399"/>
              </p:ext>
            </p:extLst>
          </p:nvPr>
        </p:nvGraphicFramePr>
        <p:xfrm>
          <a:off x="4101291" y="620392"/>
          <a:ext cx="4697730" cy="550468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95538667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a:hlinkClick r:id="rId2"/>
            <a:extLst>
              <a:ext uri="{FF2B5EF4-FFF2-40B4-BE49-F238E27FC236}">
                <a16:creationId xmlns:a16="http://schemas.microsoft.com/office/drawing/2014/main" id="{33CBF4DA-EBC6-4935-4FDA-F935EBE489C9}"/>
              </a:ext>
            </a:extLst>
          </p:cNvPr>
          <p:cNvPicPr>
            <a:picLocks noChangeAspect="1"/>
          </p:cNvPicPr>
          <p:nvPr/>
        </p:nvPicPr>
        <p:blipFill rotWithShape="1">
          <a:blip r:embed="rId3"/>
          <a:srcRect l="14562" t="3800" r="15350" b="5201"/>
          <a:stretch/>
        </p:blipFill>
        <p:spPr>
          <a:xfrm>
            <a:off x="345684" y="332655"/>
            <a:ext cx="8330772" cy="6084271"/>
          </a:xfrm>
          <a:prstGeom prst="rect">
            <a:avLst/>
          </a:prstGeom>
        </p:spPr>
      </p:pic>
    </p:spTree>
    <p:extLst>
      <p:ext uri="{BB962C8B-B14F-4D97-AF65-F5344CB8AC3E}">
        <p14:creationId xmlns:p14="http://schemas.microsoft.com/office/powerpoint/2010/main" val="299245601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F95EC68-E1E9-9900-7537-8D3ABE283FAA}"/>
              </a:ext>
            </a:extLst>
          </p:cNvPr>
          <p:cNvSpPr>
            <a:spLocks noGrp="1"/>
          </p:cNvSpPr>
          <p:nvPr>
            <p:ph type="title"/>
          </p:nvPr>
        </p:nvSpPr>
        <p:spPr>
          <a:xfrm>
            <a:off x="683568" y="404664"/>
            <a:ext cx="2856201" cy="5504688"/>
          </a:xfrm>
        </p:spPr>
        <p:txBody>
          <a:bodyPr>
            <a:normAutofit/>
          </a:bodyPr>
          <a:lstStyle/>
          <a:p>
            <a:r>
              <a:rPr lang="es-ES" sz="3200" dirty="0">
                <a:solidFill>
                  <a:schemeClr val="tx1"/>
                </a:solidFill>
              </a:rPr>
              <a:t>Los cambios de matrícula</a:t>
            </a:r>
            <a:br>
              <a:rPr lang="es-ES" sz="3200" dirty="0">
                <a:solidFill>
                  <a:schemeClr val="tx1"/>
                </a:solidFill>
              </a:rPr>
            </a:br>
            <a:endParaRPr lang="es-ES" sz="3200" dirty="0">
              <a:solidFill>
                <a:schemeClr val="tx1"/>
              </a:solidFill>
            </a:endParaRPr>
          </a:p>
        </p:txBody>
      </p:sp>
      <p:graphicFrame>
        <p:nvGraphicFramePr>
          <p:cNvPr id="18" name="Marcador de contenido 2">
            <a:extLst>
              <a:ext uri="{FF2B5EF4-FFF2-40B4-BE49-F238E27FC236}">
                <a16:creationId xmlns:a16="http://schemas.microsoft.com/office/drawing/2014/main" id="{C80B6CCF-EBC5-6041-4377-B3C96FEE5035}"/>
              </a:ext>
            </a:extLst>
          </p:cNvPr>
          <p:cNvGraphicFramePr>
            <a:graphicFrameLocks noGrp="1"/>
          </p:cNvGraphicFramePr>
          <p:nvPr>
            <p:ph idx="1"/>
            <p:extLst>
              <p:ext uri="{D42A27DB-BD31-4B8C-83A1-F6EECF244321}">
                <p14:modId xmlns:p14="http://schemas.microsoft.com/office/powerpoint/2010/main" val="1371128225"/>
              </p:ext>
            </p:extLst>
          </p:nvPr>
        </p:nvGraphicFramePr>
        <p:xfrm>
          <a:off x="4101291" y="116632"/>
          <a:ext cx="4697730" cy="600844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90572864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a:hlinkClick r:id="rId2"/>
            <a:extLst>
              <a:ext uri="{FF2B5EF4-FFF2-40B4-BE49-F238E27FC236}">
                <a16:creationId xmlns:a16="http://schemas.microsoft.com/office/drawing/2014/main" id="{2B4231A7-FD48-E698-58B0-74CB5CA49FF0}"/>
              </a:ext>
            </a:extLst>
          </p:cNvPr>
          <p:cNvPicPr>
            <a:picLocks noChangeAspect="1"/>
          </p:cNvPicPr>
          <p:nvPr/>
        </p:nvPicPr>
        <p:blipFill rotWithShape="1">
          <a:blip r:embed="rId3"/>
          <a:srcRect l="8263" t="5201" r="11413" b="3801"/>
          <a:stretch/>
        </p:blipFill>
        <p:spPr>
          <a:xfrm>
            <a:off x="504102" y="1196752"/>
            <a:ext cx="8135796" cy="5184576"/>
          </a:xfrm>
          <a:prstGeom prst="rect">
            <a:avLst/>
          </a:prstGeom>
        </p:spPr>
      </p:pic>
    </p:spTree>
    <p:extLst>
      <p:ext uri="{BB962C8B-B14F-4D97-AF65-F5344CB8AC3E}">
        <p14:creationId xmlns:p14="http://schemas.microsoft.com/office/powerpoint/2010/main" val="253971943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81062BC-03BC-1083-2C77-D737E0D2AAA5}"/>
              </a:ext>
            </a:extLst>
          </p:cNvPr>
          <p:cNvSpPr>
            <a:spLocks noGrp="1"/>
          </p:cNvSpPr>
          <p:nvPr>
            <p:ph type="title"/>
          </p:nvPr>
        </p:nvSpPr>
        <p:spPr>
          <a:xfrm>
            <a:off x="1187624" y="1484784"/>
            <a:ext cx="2520280" cy="4320480"/>
          </a:xfrm>
          <a:blipFill dpi="0" rotWithShape="1">
            <a:blip r:embed="rId2">
              <a:extLst>
                <a:ext uri="{28A0092B-C50C-407E-A947-70E740481C1C}">
                  <a14:useLocalDpi xmlns:a14="http://schemas.microsoft.com/office/drawing/2010/main" val="0"/>
                </a:ext>
              </a:extLst>
            </a:blip>
            <a:srcRect/>
            <a:stretch>
              <a:fillRect/>
            </a:stretch>
          </a:blipFill>
        </p:spPr>
        <p:txBody>
          <a:bodyPr>
            <a:normAutofit/>
          </a:bodyPr>
          <a:lstStyle/>
          <a:p>
            <a:br>
              <a:rPr lang="es-ES" sz="3200" dirty="0">
                <a:solidFill>
                  <a:schemeClr val="tx1"/>
                </a:solidFill>
              </a:rPr>
            </a:br>
            <a:endParaRPr lang="es-ES" sz="3200" dirty="0">
              <a:solidFill>
                <a:schemeClr val="tx1"/>
              </a:solidFill>
            </a:endParaRPr>
          </a:p>
        </p:txBody>
      </p:sp>
      <p:graphicFrame>
        <p:nvGraphicFramePr>
          <p:cNvPr id="5" name="Marcador de contenido 2">
            <a:extLst>
              <a:ext uri="{FF2B5EF4-FFF2-40B4-BE49-F238E27FC236}">
                <a16:creationId xmlns:a16="http://schemas.microsoft.com/office/drawing/2014/main" id="{275FCB56-14BA-691A-33E5-17AB434E043A}"/>
              </a:ext>
            </a:extLst>
          </p:cNvPr>
          <p:cNvGraphicFramePr>
            <a:graphicFrameLocks noGrp="1"/>
          </p:cNvGraphicFramePr>
          <p:nvPr>
            <p:ph idx="1"/>
            <p:extLst>
              <p:ext uri="{D42A27DB-BD31-4B8C-83A1-F6EECF244321}">
                <p14:modId xmlns:p14="http://schemas.microsoft.com/office/powerpoint/2010/main" val="2671560366"/>
              </p:ext>
            </p:extLst>
          </p:nvPr>
        </p:nvGraphicFramePr>
        <p:xfrm>
          <a:off x="4101291" y="1484784"/>
          <a:ext cx="4697730" cy="464029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CuadroTexto 2">
            <a:extLst>
              <a:ext uri="{FF2B5EF4-FFF2-40B4-BE49-F238E27FC236}">
                <a16:creationId xmlns:a16="http://schemas.microsoft.com/office/drawing/2014/main" id="{00DEE1BF-8905-BA13-DA06-46AFF8D10C39}"/>
              </a:ext>
            </a:extLst>
          </p:cNvPr>
          <p:cNvSpPr txBox="1"/>
          <p:nvPr/>
        </p:nvSpPr>
        <p:spPr>
          <a:xfrm>
            <a:off x="4101291" y="615551"/>
            <a:ext cx="4697730" cy="646331"/>
          </a:xfrm>
          <a:prstGeom prst="rect">
            <a:avLst/>
          </a:prstGeom>
          <a:noFill/>
        </p:spPr>
        <p:txBody>
          <a:bodyPr wrap="square" rtlCol="0">
            <a:spAutoFit/>
          </a:bodyPr>
          <a:lstStyle/>
          <a:p>
            <a:pPr algn="ctr"/>
            <a:r>
              <a:rPr lang="en-GB" sz="3600" dirty="0">
                <a:latin typeface="+mj-lt"/>
              </a:rPr>
              <a:t>LAS PRÁCTICAS</a:t>
            </a:r>
          </a:p>
        </p:txBody>
      </p:sp>
    </p:spTree>
    <p:extLst>
      <p:ext uri="{BB962C8B-B14F-4D97-AF65-F5344CB8AC3E}">
        <p14:creationId xmlns:p14="http://schemas.microsoft.com/office/powerpoint/2010/main" val="271673652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DBEC686-3BCA-032F-509E-2B85CE37232E}"/>
              </a:ext>
            </a:extLst>
          </p:cNvPr>
          <p:cNvSpPr>
            <a:spLocks noGrp="1"/>
          </p:cNvSpPr>
          <p:nvPr>
            <p:ph type="title"/>
          </p:nvPr>
        </p:nvSpPr>
        <p:spPr>
          <a:xfrm>
            <a:off x="1603122" y="188640"/>
            <a:ext cx="5937755" cy="1188720"/>
          </a:xfrm>
        </p:spPr>
        <p:txBody>
          <a:bodyPr/>
          <a:lstStyle/>
          <a:p>
            <a:r>
              <a:rPr lang="es-ES" dirty="0"/>
              <a:t>Empleabilidad</a:t>
            </a:r>
          </a:p>
        </p:txBody>
      </p:sp>
      <p:sp>
        <p:nvSpPr>
          <p:cNvPr id="5" name="CuadroTexto 4">
            <a:extLst>
              <a:ext uri="{FF2B5EF4-FFF2-40B4-BE49-F238E27FC236}">
                <a16:creationId xmlns:a16="http://schemas.microsoft.com/office/drawing/2014/main" id="{50A79629-7637-F1CE-FCFC-8D44E1322939}"/>
              </a:ext>
            </a:extLst>
          </p:cNvPr>
          <p:cNvSpPr txBox="1"/>
          <p:nvPr/>
        </p:nvSpPr>
        <p:spPr>
          <a:xfrm flipH="1">
            <a:off x="539552" y="6146488"/>
            <a:ext cx="8245545" cy="646331"/>
          </a:xfrm>
          <a:prstGeom prst="rect">
            <a:avLst/>
          </a:prstGeom>
        </p:spPr>
        <p:style>
          <a:lnRef idx="2">
            <a:schemeClr val="accent5"/>
          </a:lnRef>
          <a:fillRef idx="1">
            <a:schemeClr val="lt1"/>
          </a:fillRef>
          <a:effectRef idx="0">
            <a:schemeClr val="accent5"/>
          </a:effectRef>
          <a:fontRef idx="minor">
            <a:schemeClr val="dk1"/>
          </a:fontRef>
        </p:style>
        <p:txBody>
          <a:bodyPr wrap="square" rtlCol="0">
            <a:spAutoFit/>
          </a:bodyPr>
          <a:lstStyle/>
          <a:p>
            <a:r>
              <a:rPr lang="es-ES" dirty="0"/>
              <a:t>Es importante que os deis de alta en LinkedIn, si no estáis aún, y os unáis al Máster de Letras Digitales, donde se reciben ofertas de trabajo.</a:t>
            </a:r>
          </a:p>
        </p:txBody>
      </p:sp>
      <p:pic>
        <p:nvPicPr>
          <p:cNvPr id="6" name="Imagen 5">
            <a:extLst>
              <a:ext uri="{FF2B5EF4-FFF2-40B4-BE49-F238E27FC236}">
                <a16:creationId xmlns:a16="http://schemas.microsoft.com/office/drawing/2014/main" id="{4A7522F4-CBDA-4D0A-A706-EF42ABBBD61A}"/>
              </a:ext>
            </a:extLst>
          </p:cNvPr>
          <p:cNvPicPr>
            <a:picLocks noChangeAspect="1"/>
          </p:cNvPicPr>
          <p:nvPr/>
        </p:nvPicPr>
        <p:blipFill rotWithShape="1">
          <a:blip r:embed="rId2"/>
          <a:srcRect l="19800" t="9533" r="19563" b="7646"/>
          <a:stretch/>
        </p:blipFill>
        <p:spPr>
          <a:xfrm>
            <a:off x="1835696" y="1579061"/>
            <a:ext cx="5904656" cy="4536505"/>
          </a:xfrm>
          <a:prstGeom prst="rect">
            <a:avLst/>
          </a:prstGeom>
        </p:spPr>
      </p:pic>
    </p:spTree>
    <p:extLst>
      <p:ext uri="{BB962C8B-B14F-4D97-AF65-F5344CB8AC3E}">
        <p14:creationId xmlns:p14="http://schemas.microsoft.com/office/powerpoint/2010/main" val="39610627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B4ACA99-FAFD-4BF1-0F4B-AA4CBB305906}"/>
              </a:ext>
            </a:extLst>
          </p:cNvPr>
          <p:cNvSpPr>
            <a:spLocks noGrp="1"/>
          </p:cNvSpPr>
          <p:nvPr>
            <p:ph type="title"/>
          </p:nvPr>
        </p:nvSpPr>
        <p:spPr>
          <a:xfrm>
            <a:off x="457200" y="620688"/>
            <a:ext cx="8229600" cy="1296144"/>
          </a:xfrm>
        </p:spPr>
        <p:txBody>
          <a:bodyPr>
            <a:normAutofit/>
          </a:bodyPr>
          <a:lstStyle/>
          <a:p>
            <a:r>
              <a:rPr lang="es-ES" dirty="0">
                <a:solidFill>
                  <a:schemeClr val="tx1"/>
                </a:solidFill>
              </a:rPr>
              <a:t>Los TFM</a:t>
            </a:r>
            <a:br>
              <a:rPr lang="es-ES" dirty="0">
                <a:solidFill>
                  <a:schemeClr val="tx1"/>
                </a:solidFill>
              </a:rPr>
            </a:br>
            <a:endParaRPr lang="es-ES" dirty="0">
              <a:solidFill>
                <a:schemeClr val="tx1"/>
              </a:solidFill>
            </a:endParaRPr>
          </a:p>
        </p:txBody>
      </p:sp>
      <p:sp>
        <p:nvSpPr>
          <p:cNvPr id="3" name="Marcador de contenido 2">
            <a:extLst>
              <a:ext uri="{FF2B5EF4-FFF2-40B4-BE49-F238E27FC236}">
                <a16:creationId xmlns:a16="http://schemas.microsoft.com/office/drawing/2014/main" id="{EBCD2E8F-70FF-BE2C-245B-B7166751167D}"/>
              </a:ext>
            </a:extLst>
          </p:cNvPr>
          <p:cNvSpPr>
            <a:spLocks noGrp="1"/>
          </p:cNvSpPr>
          <p:nvPr>
            <p:ph idx="1"/>
          </p:nvPr>
        </p:nvSpPr>
        <p:spPr>
          <a:xfrm>
            <a:off x="457200" y="2060849"/>
            <a:ext cx="8229599" cy="3679180"/>
          </a:xfrm>
        </p:spPr>
        <p:txBody>
          <a:bodyPr>
            <a:normAutofit/>
          </a:bodyPr>
          <a:lstStyle/>
          <a:p>
            <a:pPr algn="just"/>
            <a:r>
              <a:rPr lang="es-ES" dirty="0"/>
              <a:t>Todos los trabajos presentados en los cursos, pero especialmente el TFM, deben estar correctamente escritos en español y con un manejo adecuado del registro académico.</a:t>
            </a:r>
          </a:p>
          <a:p>
            <a:pPr algn="just"/>
            <a:r>
              <a:rPr lang="es-ES" dirty="0"/>
              <a:t>El 10 de enero, dentro de las actividades complementarias de 13,30h-15,30h, Amelia Sanz, Vicedecana de Digitalización y Prácticas impartirá el taller “Preparamos la bibliografía para hacer el TFM (desde la Facultad de Filología)” y habrá una presentación de temas para TFM.</a:t>
            </a:r>
          </a:p>
          <a:p>
            <a:pPr algn="just"/>
            <a:r>
              <a:rPr lang="es-ES" dirty="0"/>
              <a:t>El 17 de enero, el director de la Biblioteca de Informática impartirá otro taller complementario.</a:t>
            </a:r>
          </a:p>
          <a:p>
            <a:pPr algn="just"/>
            <a:r>
              <a:rPr lang="es-ES" dirty="0"/>
              <a:t>Los </a:t>
            </a:r>
            <a:r>
              <a:rPr lang="es-ES" dirty="0" err="1"/>
              <a:t>TFMs</a:t>
            </a:r>
            <a:r>
              <a:rPr lang="es-ES" dirty="0"/>
              <a:t> con calificación de sobresaliente se pueden consultar en el repositorio de DOCTA Complutense. </a:t>
            </a:r>
          </a:p>
        </p:txBody>
      </p:sp>
    </p:spTree>
    <p:extLst>
      <p:ext uri="{BB962C8B-B14F-4D97-AF65-F5344CB8AC3E}">
        <p14:creationId xmlns:p14="http://schemas.microsoft.com/office/powerpoint/2010/main" val="279377735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a:hlinkClick r:id="rId2"/>
            <a:extLst>
              <a:ext uri="{FF2B5EF4-FFF2-40B4-BE49-F238E27FC236}">
                <a16:creationId xmlns:a16="http://schemas.microsoft.com/office/drawing/2014/main" id="{D94CAF87-BC06-FDC0-EE90-D10DFE80C8EB}"/>
              </a:ext>
            </a:extLst>
          </p:cNvPr>
          <p:cNvPicPr>
            <a:picLocks noChangeAspect="1"/>
          </p:cNvPicPr>
          <p:nvPr/>
        </p:nvPicPr>
        <p:blipFill rotWithShape="1">
          <a:blip r:embed="rId3"/>
          <a:srcRect l="7476" t="3800" r="12201" b="5201"/>
          <a:stretch/>
        </p:blipFill>
        <p:spPr>
          <a:xfrm>
            <a:off x="251520" y="908720"/>
            <a:ext cx="8361791" cy="5328592"/>
          </a:xfrm>
          <a:prstGeom prst="rect">
            <a:avLst/>
          </a:prstGeom>
        </p:spPr>
      </p:pic>
    </p:spTree>
    <p:extLst>
      <p:ext uri="{BB962C8B-B14F-4D97-AF65-F5344CB8AC3E}">
        <p14:creationId xmlns:p14="http://schemas.microsoft.com/office/powerpoint/2010/main" val="313906590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6CFF21D-795E-AE04-E2E7-0B83EEF0DDAE}"/>
              </a:ext>
            </a:extLst>
          </p:cNvPr>
          <p:cNvSpPr>
            <a:spLocks noGrp="1"/>
          </p:cNvSpPr>
          <p:nvPr>
            <p:ph type="title"/>
          </p:nvPr>
        </p:nvSpPr>
        <p:spPr>
          <a:xfrm>
            <a:off x="457200" y="620688"/>
            <a:ext cx="8229600" cy="1143000"/>
          </a:xfrm>
        </p:spPr>
        <p:txBody>
          <a:bodyPr>
            <a:normAutofit fontScale="90000"/>
          </a:bodyPr>
          <a:lstStyle/>
          <a:p>
            <a:r>
              <a:rPr lang="es-ES" dirty="0"/>
              <a:t>Pasarelas provisionales con el Máster en Lingüística y Tecnologías</a:t>
            </a:r>
            <a:br>
              <a:rPr lang="es-ES" dirty="0"/>
            </a:br>
            <a:endParaRPr lang="es-ES" dirty="0"/>
          </a:p>
        </p:txBody>
      </p:sp>
      <p:pic>
        <p:nvPicPr>
          <p:cNvPr id="5" name="Marcador de contenido 4">
            <a:extLst>
              <a:ext uri="{FF2B5EF4-FFF2-40B4-BE49-F238E27FC236}">
                <a16:creationId xmlns:a16="http://schemas.microsoft.com/office/drawing/2014/main" id="{79BF5F7B-487D-296E-1C24-7E1EF4585200}"/>
              </a:ext>
            </a:extLst>
          </p:cNvPr>
          <p:cNvPicPr>
            <a:picLocks noGrp="1" noChangeAspect="1"/>
          </p:cNvPicPr>
          <p:nvPr>
            <p:ph idx="1"/>
          </p:nvPr>
        </p:nvPicPr>
        <p:blipFill rotWithShape="1">
          <a:blip r:embed="rId2"/>
          <a:srcRect l="10446" t="8247" r="11208" b="5862"/>
          <a:stretch/>
        </p:blipFill>
        <p:spPr>
          <a:xfrm>
            <a:off x="457200" y="3212976"/>
            <a:ext cx="5256584" cy="3241560"/>
          </a:xfrm>
        </p:spPr>
      </p:pic>
      <p:sp>
        <p:nvSpPr>
          <p:cNvPr id="6" name="CuadroTexto 5">
            <a:extLst>
              <a:ext uri="{FF2B5EF4-FFF2-40B4-BE49-F238E27FC236}">
                <a16:creationId xmlns:a16="http://schemas.microsoft.com/office/drawing/2014/main" id="{435AE02B-E6B5-1261-8E8F-6CE1969DF979}"/>
              </a:ext>
            </a:extLst>
          </p:cNvPr>
          <p:cNvSpPr txBox="1"/>
          <p:nvPr/>
        </p:nvSpPr>
        <p:spPr>
          <a:xfrm flipH="1">
            <a:off x="346387" y="2116856"/>
            <a:ext cx="8451225" cy="923330"/>
          </a:xfrm>
          <a:prstGeom prst="rect">
            <a:avLst/>
          </a:prstGeom>
          <a:noFill/>
        </p:spPr>
        <p:txBody>
          <a:bodyPr wrap="square" rtlCol="0">
            <a:spAutoFit/>
          </a:bodyPr>
          <a:lstStyle/>
          <a:p>
            <a:pPr algn="just"/>
            <a:r>
              <a:rPr lang="es-ES" dirty="0"/>
              <a:t>- Se está trabajando con la coordinación del Máster en Lingüística y Tecnologías de la UCM para ofrecer a nuestros alumnos la posibilidad de especialización en Lingüística y Tecnologías, matriculándose de 36-48 créditos más. </a:t>
            </a:r>
          </a:p>
        </p:txBody>
      </p:sp>
      <p:graphicFrame>
        <p:nvGraphicFramePr>
          <p:cNvPr id="10" name="Tabla 9">
            <a:extLst>
              <a:ext uri="{FF2B5EF4-FFF2-40B4-BE49-F238E27FC236}">
                <a16:creationId xmlns:a16="http://schemas.microsoft.com/office/drawing/2014/main" id="{32967EE5-4A82-D7DD-FE3C-F0B50E32D52E}"/>
              </a:ext>
            </a:extLst>
          </p:cNvPr>
          <p:cNvGraphicFramePr>
            <a:graphicFrameLocks noGrp="1"/>
          </p:cNvGraphicFramePr>
          <p:nvPr>
            <p:extLst>
              <p:ext uri="{D42A27DB-BD31-4B8C-83A1-F6EECF244321}">
                <p14:modId xmlns:p14="http://schemas.microsoft.com/office/powerpoint/2010/main" val="2244916251"/>
              </p:ext>
            </p:extLst>
          </p:nvPr>
        </p:nvGraphicFramePr>
        <p:xfrm>
          <a:off x="5770698" y="3265512"/>
          <a:ext cx="2887082" cy="2971800"/>
        </p:xfrm>
        <a:graphic>
          <a:graphicData uri="http://schemas.openxmlformats.org/drawingml/2006/table">
            <a:tbl>
              <a:tblPr/>
              <a:tblGrid>
                <a:gridCol w="2401652">
                  <a:extLst>
                    <a:ext uri="{9D8B030D-6E8A-4147-A177-3AD203B41FA5}">
                      <a16:colId xmlns:a16="http://schemas.microsoft.com/office/drawing/2014/main" val="3940114690"/>
                    </a:ext>
                  </a:extLst>
                </a:gridCol>
                <a:gridCol w="485430">
                  <a:extLst>
                    <a:ext uri="{9D8B030D-6E8A-4147-A177-3AD203B41FA5}">
                      <a16:colId xmlns:a16="http://schemas.microsoft.com/office/drawing/2014/main" val="2143396875"/>
                    </a:ext>
                  </a:extLst>
                </a:gridCol>
              </a:tblGrid>
              <a:tr h="516871">
                <a:tc>
                  <a:txBody>
                    <a:bodyPr/>
                    <a:lstStyle/>
                    <a:p>
                      <a:pPr algn="ctr"/>
                      <a:r>
                        <a:rPr lang="en-GB" b="1" dirty="0" err="1">
                          <a:solidFill>
                            <a:srgbClr val="FFFFFF"/>
                          </a:solidFill>
                          <a:effectLst/>
                          <a:highlight>
                            <a:srgbClr val="7C0404"/>
                          </a:highlight>
                        </a:rPr>
                        <a:t>Créditos</a:t>
                      </a:r>
                      <a:r>
                        <a:rPr lang="en-GB" b="1" dirty="0">
                          <a:solidFill>
                            <a:srgbClr val="FFFFFF"/>
                          </a:solidFill>
                          <a:effectLst/>
                          <a:highlight>
                            <a:srgbClr val="7C0404"/>
                          </a:highlight>
                        </a:rPr>
                        <a:t> </a:t>
                      </a:r>
                      <a:r>
                        <a:rPr lang="en-GB" b="1" dirty="0" err="1">
                          <a:solidFill>
                            <a:srgbClr val="FFFFFF"/>
                          </a:solidFill>
                          <a:effectLst/>
                          <a:highlight>
                            <a:srgbClr val="7C0404"/>
                          </a:highlight>
                        </a:rPr>
                        <a:t>prácticas</a:t>
                      </a:r>
                      <a:r>
                        <a:rPr lang="en-GB" b="1" dirty="0">
                          <a:solidFill>
                            <a:srgbClr val="FFFFFF"/>
                          </a:solidFill>
                          <a:effectLst/>
                          <a:highlight>
                            <a:srgbClr val="7C0404"/>
                          </a:highlight>
                        </a:rPr>
                        <a:t> </a:t>
                      </a:r>
                      <a:r>
                        <a:rPr lang="en-GB" b="1" dirty="0" err="1">
                          <a:solidFill>
                            <a:srgbClr val="FFFFFF"/>
                          </a:solidFill>
                          <a:effectLst/>
                          <a:highlight>
                            <a:srgbClr val="7C0404"/>
                          </a:highlight>
                        </a:rPr>
                        <a:t>externas</a:t>
                      </a:r>
                      <a:endParaRPr lang="en-GB" b="1" dirty="0">
                        <a:solidFill>
                          <a:srgbClr val="FFFFFF"/>
                        </a:solidFill>
                        <a:effectLst/>
                        <a:highlight>
                          <a:srgbClr val="7C0404"/>
                        </a:highlight>
                      </a:endParaRPr>
                    </a:p>
                  </a:txBody>
                  <a:tcPr marL="38100" marR="38100" marT="19050" marB="19050" anchor="ctr">
                    <a:lnL w="9525" cap="flat" cmpd="sng" algn="ctr">
                      <a:solidFill>
                        <a:srgbClr val="FFFFFF"/>
                      </a:solidFill>
                      <a:prstDash val="solid"/>
                      <a:round/>
                      <a:headEnd type="none" w="med" len="med"/>
                      <a:tailEnd type="none" w="med" len="med"/>
                    </a:lnL>
                    <a:lnR w="9525" cap="flat" cmpd="sng" algn="ctr">
                      <a:solidFill>
                        <a:srgbClr val="FFFFFF"/>
                      </a:solidFill>
                      <a:prstDash val="solid"/>
                      <a:round/>
                      <a:headEnd type="none" w="med" len="med"/>
                      <a:tailEnd type="none" w="med" len="med"/>
                    </a:lnR>
                    <a:lnT w="9525" cap="flat" cmpd="sng" algn="ctr">
                      <a:solidFill>
                        <a:srgbClr val="FFFFFF"/>
                      </a:solidFill>
                      <a:prstDash val="solid"/>
                      <a:round/>
                      <a:headEnd type="none" w="med" len="med"/>
                      <a:tailEnd type="none" w="med" len="med"/>
                    </a:lnT>
                    <a:lnB w="9525" cap="flat" cmpd="sng" algn="ctr">
                      <a:solidFill>
                        <a:srgbClr val="7C0404"/>
                      </a:solidFill>
                      <a:prstDash val="solid"/>
                      <a:round/>
                      <a:headEnd type="none" w="med" len="med"/>
                      <a:tailEnd type="none" w="med" len="med"/>
                    </a:lnB>
                    <a:solidFill>
                      <a:srgbClr val="7C0404"/>
                    </a:solidFill>
                  </a:tcPr>
                </a:tc>
                <a:tc>
                  <a:txBody>
                    <a:bodyPr/>
                    <a:lstStyle/>
                    <a:p>
                      <a:pPr algn="ctr"/>
                      <a:r>
                        <a:rPr lang="en-GB" b="1">
                          <a:solidFill>
                            <a:srgbClr val="FFFFFF"/>
                          </a:solidFill>
                          <a:effectLst/>
                          <a:highlight>
                            <a:srgbClr val="7C0404"/>
                          </a:highlight>
                        </a:rPr>
                        <a:t>0</a:t>
                      </a:r>
                    </a:p>
                  </a:txBody>
                  <a:tcPr marL="38100" marR="38100" marT="19050" marB="19050" anchor="ctr">
                    <a:lnL w="9525" cap="flat" cmpd="sng" algn="ctr">
                      <a:solidFill>
                        <a:srgbClr val="FFFFFF"/>
                      </a:solidFill>
                      <a:prstDash val="solid"/>
                      <a:round/>
                      <a:headEnd type="none" w="med" len="med"/>
                      <a:tailEnd type="none" w="med" len="med"/>
                    </a:lnL>
                    <a:lnR w="9525" cap="flat" cmpd="sng" algn="ctr">
                      <a:solidFill>
                        <a:srgbClr val="EEEEEE"/>
                      </a:solidFill>
                      <a:prstDash val="solid"/>
                      <a:round/>
                      <a:headEnd type="none" w="med" len="med"/>
                      <a:tailEnd type="none" w="med" len="med"/>
                    </a:lnR>
                    <a:lnT w="9525" cap="flat" cmpd="sng" algn="ctr">
                      <a:solidFill>
                        <a:srgbClr val="FFFFFF"/>
                      </a:solidFill>
                      <a:prstDash val="solid"/>
                      <a:round/>
                      <a:headEnd type="none" w="med" len="med"/>
                      <a:tailEnd type="none" w="med" len="med"/>
                    </a:lnT>
                    <a:lnB w="9525" cap="flat" cmpd="sng" algn="ctr">
                      <a:solidFill>
                        <a:srgbClr val="7C0404"/>
                      </a:solidFill>
                      <a:prstDash val="solid"/>
                      <a:round/>
                      <a:headEnd type="none" w="med" len="med"/>
                      <a:tailEnd type="none" w="med" len="med"/>
                    </a:lnB>
                    <a:solidFill>
                      <a:srgbClr val="7C0404"/>
                    </a:solidFill>
                  </a:tcPr>
                </a:tc>
                <a:extLst>
                  <a:ext uri="{0D108BD9-81ED-4DB2-BD59-A6C34878D82A}">
                    <a16:rowId xmlns:a16="http://schemas.microsoft.com/office/drawing/2014/main" val="2978950229"/>
                  </a:ext>
                </a:extLst>
              </a:tr>
              <a:tr h="516871">
                <a:tc>
                  <a:txBody>
                    <a:bodyPr/>
                    <a:lstStyle/>
                    <a:p>
                      <a:pPr algn="l"/>
                      <a:r>
                        <a:rPr lang="es-ES" b="0">
                          <a:solidFill>
                            <a:srgbClr val="000000"/>
                          </a:solidFill>
                          <a:effectLst/>
                          <a:highlight>
                            <a:srgbClr val="F9DFDF"/>
                          </a:highlight>
                        </a:rPr>
                        <a:t>Créditos trabajo de fin de máster</a:t>
                      </a:r>
                    </a:p>
                  </a:txBody>
                  <a:tcPr marL="38100" marR="38100" marT="19050" marB="19050" anchor="ctr">
                    <a:lnL w="9525" cap="flat" cmpd="sng" algn="ctr">
                      <a:solidFill>
                        <a:srgbClr val="7C0404"/>
                      </a:solidFill>
                      <a:prstDash val="solid"/>
                      <a:round/>
                      <a:headEnd type="none" w="med" len="med"/>
                      <a:tailEnd type="none" w="med" len="med"/>
                    </a:lnL>
                    <a:lnR w="9525" cap="flat" cmpd="sng" algn="ctr">
                      <a:solidFill>
                        <a:srgbClr val="7C0404"/>
                      </a:solidFill>
                      <a:prstDash val="solid"/>
                      <a:round/>
                      <a:headEnd type="none" w="med" len="med"/>
                      <a:tailEnd type="none" w="med" len="med"/>
                    </a:lnR>
                    <a:lnT w="9525" cap="flat" cmpd="sng" algn="ctr">
                      <a:solidFill>
                        <a:srgbClr val="7C0404"/>
                      </a:solidFill>
                      <a:prstDash val="solid"/>
                      <a:round/>
                      <a:headEnd type="none" w="med" len="med"/>
                      <a:tailEnd type="none" w="med" len="med"/>
                    </a:lnT>
                    <a:lnB w="9525" cap="flat" cmpd="sng" algn="ctr">
                      <a:solidFill>
                        <a:srgbClr val="7C0404"/>
                      </a:solidFill>
                      <a:prstDash val="solid"/>
                      <a:round/>
                      <a:headEnd type="none" w="med" len="med"/>
                      <a:tailEnd type="none" w="med" len="med"/>
                    </a:lnB>
                    <a:solidFill>
                      <a:srgbClr val="F9DFDF"/>
                    </a:solidFill>
                  </a:tcPr>
                </a:tc>
                <a:tc>
                  <a:txBody>
                    <a:bodyPr/>
                    <a:lstStyle/>
                    <a:p>
                      <a:pPr algn="ctr"/>
                      <a:r>
                        <a:rPr lang="en-GB" b="0">
                          <a:solidFill>
                            <a:srgbClr val="000000"/>
                          </a:solidFill>
                          <a:effectLst/>
                          <a:highlight>
                            <a:srgbClr val="F9DFDF"/>
                          </a:highlight>
                        </a:rPr>
                        <a:t>12</a:t>
                      </a:r>
                    </a:p>
                  </a:txBody>
                  <a:tcPr marL="38100" marR="38100" marT="19050" marB="19050" anchor="ctr">
                    <a:lnL w="9525" cap="flat" cmpd="sng" algn="ctr">
                      <a:solidFill>
                        <a:srgbClr val="7C0404"/>
                      </a:solidFill>
                      <a:prstDash val="solid"/>
                      <a:round/>
                      <a:headEnd type="none" w="med" len="med"/>
                      <a:tailEnd type="none" w="med" len="med"/>
                    </a:lnL>
                    <a:lnR w="9525" cap="flat" cmpd="sng" algn="ctr">
                      <a:solidFill>
                        <a:srgbClr val="7C0404"/>
                      </a:solidFill>
                      <a:prstDash val="solid"/>
                      <a:round/>
                      <a:headEnd type="none" w="med" len="med"/>
                      <a:tailEnd type="none" w="med" len="med"/>
                    </a:lnR>
                    <a:lnT w="9525" cap="flat" cmpd="sng" algn="ctr">
                      <a:solidFill>
                        <a:srgbClr val="7C0404"/>
                      </a:solidFill>
                      <a:prstDash val="solid"/>
                      <a:round/>
                      <a:headEnd type="none" w="med" len="med"/>
                      <a:tailEnd type="none" w="med" len="med"/>
                    </a:lnT>
                    <a:lnB w="9525" cap="flat" cmpd="sng" algn="ctr">
                      <a:solidFill>
                        <a:srgbClr val="7C0404"/>
                      </a:solidFill>
                      <a:prstDash val="solid"/>
                      <a:round/>
                      <a:headEnd type="none" w="med" len="med"/>
                      <a:tailEnd type="none" w="med" len="med"/>
                    </a:lnB>
                    <a:solidFill>
                      <a:srgbClr val="F9DFDF"/>
                    </a:solidFill>
                  </a:tcPr>
                </a:tc>
                <a:extLst>
                  <a:ext uri="{0D108BD9-81ED-4DB2-BD59-A6C34878D82A}">
                    <a16:rowId xmlns:a16="http://schemas.microsoft.com/office/drawing/2014/main" val="616058172"/>
                  </a:ext>
                </a:extLst>
              </a:tr>
              <a:tr h="516871">
                <a:tc>
                  <a:txBody>
                    <a:bodyPr/>
                    <a:lstStyle/>
                    <a:p>
                      <a:pPr algn="l"/>
                      <a:r>
                        <a:rPr lang="en-GB" b="0" dirty="0" err="1">
                          <a:solidFill>
                            <a:srgbClr val="000000"/>
                          </a:solidFill>
                          <a:effectLst/>
                          <a:highlight>
                            <a:srgbClr val="FFFFFF"/>
                          </a:highlight>
                        </a:rPr>
                        <a:t>Créditos</a:t>
                      </a:r>
                      <a:r>
                        <a:rPr lang="en-GB" b="0" dirty="0">
                          <a:solidFill>
                            <a:srgbClr val="000000"/>
                          </a:solidFill>
                          <a:effectLst/>
                          <a:highlight>
                            <a:srgbClr val="FFFFFF"/>
                          </a:highlight>
                        </a:rPr>
                        <a:t> de </a:t>
                      </a:r>
                      <a:r>
                        <a:rPr lang="en-GB" b="0" dirty="0" err="1">
                          <a:solidFill>
                            <a:srgbClr val="000000"/>
                          </a:solidFill>
                          <a:effectLst/>
                          <a:highlight>
                            <a:srgbClr val="FFFFFF"/>
                          </a:highlight>
                        </a:rPr>
                        <a:t>complementos</a:t>
                      </a:r>
                      <a:r>
                        <a:rPr lang="en-GB" b="0" dirty="0">
                          <a:solidFill>
                            <a:srgbClr val="000000"/>
                          </a:solidFill>
                          <a:effectLst/>
                          <a:highlight>
                            <a:srgbClr val="FFFFFF"/>
                          </a:highlight>
                        </a:rPr>
                        <a:t> </a:t>
                      </a:r>
                      <a:r>
                        <a:rPr lang="en-GB" b="0" dirty="0" err="1">
                          <a:solidFill>
                            <a:srgbClr val="000000"/>
                          </a:solidFill>
                          <a:effectLst/>
                          <a:highlight>
                            <a:srgbClr val="FFFFFF"/>
                          </a:highlight>
                        </a:rPr>
                        <a:t>formativos</a:t>
                      </a:r>
                      <a:endParaRPr lang="en-GB" b="0" dirty="0">
                        <a:solidFill>
                          <a:srgbClr val="000000"/>
                        </a:solidFill>
                        <a:effectLst/>
                        <a:highlight>
                          <a:srgbClr val="FFFFFF"/>
                        </a:highlight>
                      </a:endParaRPr>
                    </a:p>
                  </a:txBody>
                  <a:tcPr marL="38100" marR="38100" marT="19050" marB="19050" anchor="ctr">
                    <a:lnL w="9525" cap="flat" cmpd="sng" algn="ctr">
                      <a:solidFill>
                        <a:srgbClr val="7C0404"/>
                      </a:solidFill>
                      <a:prstDash val="solid"/>
                      <a:round/>
                      <a:headEnd type="none" w="med" len="med"/>
                      <a:tailEnd type="none" w="med" len="med"/>
                    </a:lnL>
                    <a:lnR w="9525" cap="flat" cmpd="sng" algn="ctr">
                      <a:solidFill>
                        <a:srgbClr val="7C0404"/>
                      </a:solidFill>
                      <a:prstDash val="solid"/>
                      <a:round/>
                      <a:headEnd type="none" w="med" len="med"/>
                      <a:tailEnd type="none" w="med" len="med"/>
                    </a:lnR>
                    <a:lnT w="9525" cap="flat" cmpd="sng" algn="ctr">
                      <a:solidFill>
                        <a:srgbClr val="7C0404"/>
                      </a:solidFill>
                      <a:prstDash val="solid"/>
                      <a:round/>
                      <a:headEnd type="none" w="med" len="med"/>
                      <a:tailEnd type="none" w="med" len="med"/>
                    </a:lnT>
                    <a:lnB w="9525" cap="flat" cmpd="sng" algn="ctr">
                      <a:solidFill>
                        <a:srgbClr val="7C0404"/>
                      </a:solidFill>
                      <a:prstDash val="solid"/>
                      <a:round/>
                      <a:headEnd type="none" w="med" len="med"/>
                      <a:tailEnd type="none" w="med" len="med"/>
                    </a:lnB>
                    <a:solidFill>
                      <a:srgbClr val="FFFFFF"/>
                    </a:solidFill>
                  </a:tcPr>
                </a:tc>
                <a:tc>
                  <a:txBody>
                    <a:bodyPr/>
                    <a:lstStyle/>
                    <a:p>
                      <a:pPr algn="ctr"/>
                      <a:r>
                        <a:rPr lang="en-GB" b="0" dirty="0">
                          <a:solidFill>
                            <a:srgbClr val="000000"/>
                          </a:solidFill>
                          <a:effectLst/>
                          <a:highlight>
                            <a:srgbClr val="FFFFFF"/>
                          </a:highlight>
                        </a:rPr>
                        <a:t>0</a:t>
                      </a:r>
                    </a:p>
                  </a:txBody>
                  <a:tcPr marL="38100" marR="38100" marT="19050" marB="19050" anchor="ctr">
                    <a:lnL w="9525" cap="flat" cmpd="sng" algn="ctr">
                      <a:solidFill>
                        <a:srgbClr val="7C0404"/>
                      </a:solidFill>
                      <a:prstDash val="solid"/>
                      <a:round/>
                      <a:headEnd type="none" w="med" len="med"/>
                      <a:tailEnd type="none" w="med" len="med"/>
                    </a:lnL>
                    <a:lnR w="9525" cap="flat" cmpd="sng" algn="ctr">
                      <a:solidFill>
                        <a:srgbClr val="7C0404"/>
                      </a:solidFill>
                      <a:prstDash val="solid"/>
                      <a:round/>
                      <a:headEnd type="none" w="med" len="med"/>
                      <a:tailEnd type="none" w="med" len="med"/>
                    </a:lnR>
                    <a:lnT w="9525" cap="flat" cmpd="sng" algn="ctr">
                      <a:solidFill>
                        <a:srgbClr val="7C0404"/>
                      </a:solidFill>
                      <a:prstDash val="solid"/>
                      <a:round/>
                      <a:headEnd type="none" w="med" len="med"/>
                      <a:tailEnd type="none" w="med" len="med"/>
                    </a:lnT>
                    <a:lnB w="9525" cap="flat" cmpd="sng" algn="ctr">
                      <a:solidFill>
                        <a:srgbClr val="7C0404"/>
                      </a:solidFill>
                      <a:prstDash val="solid"/>
                      <a:round/>
                      <a:headEnd type="none" w="med" len="med"/>
                      <a:tailEnd type="none" w="med" len="med"/>
                    </a:lnB>
                    <a:solidFill>
                      <a:srgbClr val="FFFFFF"/>
                    </a:solidFill>
                  </a:tcPr>
                </a:tc>
                <a:extLst>
                  <a:ext uri="{0D108BD9-81ED-4DB2-BD59-A6C34878D82A}">
                    <a16:rowId xmlns:a16="http://schemas.microsoft.com/office/drawing/2014/main" val="2438607038"/>
                  </a:ext>
                </a:extLst>
              </a:tr>
              <a:tr h="275217">
                <a:tc>
                  <a:txBody>
                    <a:bodyPr/>
                    <a:lstStyle/>
                    <a:p>
                      <a:pPr algn="l"/>
                      <a:r>
                        <a:rPr lang="en-GB" b="0">
                          <a:solidFill>
                            <a:srgbClr val="000000"/>
                          </a:solidFill>
                          <a:effectLst/>
                          <a:highlight>
                            <a:srgbClr val="F9DFDF"/>
                          </a:highlight>
                        </a:rPr>
                        <a:t>Total Créditos ECTS</a:t>
                      </a:r>
                    </a:p>
                  </a:txBody>
                  <a:tcPr marL="38100" marR="38100" marT="19050" marB="19050" anchor="ctr">
                    <a:lnL w="9525" cap="flat" cmpd="sng" algn="ctr">
                      <a:solidFill>
                        <a:srgbClr val="7C0404"/>
                      </a:solidFill>
                      <a:prstDash val="solid"/>
                      <a:round/>
                      <a:headEnd type="none" w="med" len="med"/>
                      <a:tailEnd type="none" w="med" len="med"/>
                    </a:lnL>
                    <a:lnR w="9525" cap="flat" cmpd="sng" algn="ctr">
                      <a:solidFill>
                        <a:srgbClr val="7C0404"/>
                      </a:solidFill>
                      <a:prstDash val="solid"/>
                      <a:round/>
                      <a:headEnd type="none" w="med" len="med"/>
                      <a:tailEnd type="none" w="med" len="med"/>
                    </a:lnR>
                    <a:lnT w="9525" cap="flat" cmpd="sng" algn="ctr">
                      <a:solidFill>
                        <a:srgbClr val="7C0404"/>
                      </a:solidFill>
                      <a:prstDash val="solid"/>
                      <a:round/>
                      <a:headEnd type="none" w="med" len="med"/>
                      <a:tailEnd type="none" w="med" len="med"/>
                    </a:lnT>
                    <a:lnB w="9525" cap="flat" cmpd="sng" algn="ctr">
                      <a:solidFill>
                        <a:srgbClr val="7C0404"/>
                      </a:solidFill>
                      <a:prstDash val="solid"/>
                      <a:round/>
                      <a:headEnd type="none" w="med" len="med"/>
                      <a:tailEnd type="none" w="med" len="med"/>
                    </a:lnB>
                    <a:solidFill>
                      <a:srgbClr val="F9DFDF"/>
                    </a:solidFill>
                  </a:tcPr>
                </a:tc>
                <a:tc>
                  <a:txBody>
                    <a:bodyPr/>
                    <a:lstStyle/>
                    <a:p>
                      <a:pPr algn="ctr"/>
                      <a:r>
                        <a:rPr lang="en-GB" b="0">
                          <a:solidFill>
                            <a:srgbClr val="000000"/>
                          </a:solidFill>
                          <a:effectLst/>
                          <a:highlight>
                            <a:srgbClr val="F9DFDF"/>
                          </a:highlight>
                        </a:rPr>
                        <a:t>60</a:t>
                      </a:r>
                    </a:p>
                  </a:txBody>
                  <a:tcPr marL="38100" marR="38100" marT="19050" marB="19050" anchor="ctr">
                    <a:lnL w="9525" cap="flat" cmpd="sng" algn="ctr">
                      <a:solidFill>
                        <a:srgbClr val="7C0404"/>
                      </a:solidFill>
                      <a:prstDash val="solid"/>
                      <a:round/>
                      <a:headEnd type="none" w="med" len="med"/>
                      <a:tailEnd type="none" w="med" len="med"/>
                    </a:lnL>
                    <a:lnR w="9525" cap="flat" cmpd="sng" algn="ctr">
                      <a:solidFill>
                        <a:srgbClr val="7C0404"/>
                      </a:solidFill>
                      <a:prstDash val="solid"/>
                      <a:round/>
                      <a:headEnd type="none" w="med" len="med"/>
                      <a:tailEnd type="none" w="med" len="med"/>
                    </a:lnR>
                    <a:lnT w="9525" cap="flat" cmpd="sng" algn="ctr">
                      <a:solidFill>
                        <a:srgbClr val="7C0404"/>
                      </a:solidFill>
                      <a:prstDash val="solid"/>
                      <a:round/>
                      <a:headEnd type="none" w="med" len="med"/>
                      <a:tailEnd type="none" w="med" len="med"/>
                    </a:lnT>
                    <a:lnB w="9525" cap="flat" cmpd="sng" algn="ctr">
                      <a:solidFill>
                        <a:srgbClr val="7C0404"/>
                      </a:solidFill>
                      <a:prstDash val="solid"/>
                      <a:round/>
                      <a:headEnd type="none" w="med" len="med"/>
                      <a:tailEnd type="none" w="med" len="med"/>
                    </a:lnB>
                    <a:solidFill>
                      <a:srgbClr val="F9DFDF"/>
                    </a:solidFill>
                  </a:tcPr>
                </a:tc>
                <a:extLst>
                  <a:ext uri="{0D108BD9-81ED-4DB2-BD59-A6C34878D82A}">
                    <a16:rowId xmlns:a16="http://schemas.microsoft.com/office/drawing/2014/main" val="4038774132"/>
                  </a:ext>
                </a:extLst>
              </a:tr>
              <a:tr h="275217">
                <a:tc>
                  <a:txBody>
                    <a:bodyPr/>
                    <a:lstStyle/>
                    <a:p>
                      <a:pPr algn="l"/>
                      <a:r>
                        <a:rPr lang="en-GB" b="0">
                          <a:solidFill>
                            <a:srgbClr val="000000"/>
                          </a:solidFill>
                          <a:effectLst/>
                          <a:highlight>
                            <a:srgbClr val="FFFFFF"/>
                          </a:highlight>
                        </a:rPr>
                        <a:t>Créditos obligatorios:</a:t>
                      </a:r>
                    </a:p>
                  </a:txBody>
                  <a:tcPr marL="38100" marR="38100" marT="19050" marB="19050" anchor="ctr">
                    <a:lnL w="9525" cap="flat" cmpd="sng" algn="ctr">
                      <a:solidFill>
                        <a:srgbClr val="7C0404"/>
                      </a:solidFill>
                      <a:prstDash val="solid"/>
                      <a:round/>
                      <a:headEnd type="none" w="med" len="med"/>
                      <a:tailEnd type="none" w="med" len="med"/>
                    </a:lnL>
                    <a:lnR w="9525" cap="flat" cmpd="sng" algn="ctr">
                      <a:solidFill>
                        <a:srgbClr val="7C0404"/>
                      </a:solidFill>
                      <a:prstDash val="solid"/>
                      <a:round/>
                      <a:headEnd type="none" w="med" len="med"/>
                      <a:tailEnd type="none" w="med" len="med"/>
                    </a:lnR>
                    <a:lnT w="9525" cap="flat" cmpd="sng" algn="ctr">
                      <a:solidFill>
                        <a:srgbClr val="7C0404"/>
                      </a:solidFill>
                      <a:prstDash val="solid"/>
                      <a:round/>
                      <a:headEnd type="none" w="med" len="med"/>
                      <a:tailEnd type="none" w="med" len="med"/>
                    </a:lnT>
                    <a:lnB w="9525" cap="flat" cmpd="sng" algn="ctr">
                      <a:solidFill>
                        <a:srgbClr val="7C0404"/>
                      </a:solidFill>
                      <a:prstDash val="solid"/>
                      <a:round/>
                      <a:headEnd type="none" w="med" len="med"/>
                      <a:tailEnd type="none" w="med" len="med"/>
                    </a:lnB>
                    <a:solidFill>
                      <a:srgbClr val="FFFFFF"/>
                    </a:solidFill>
                  </a:tcPr>
                </a:tc>
                <a:tc>
                  <a:txBody>
                    <a:bodyPr/>
                    <a:lstStyle/>
                    <a:p>
                      <a:pPr algn="ctr"/>
                      <a:r>
                        <a:rPr lang="en-GB" b="0">
                          <a:solidFill>
                            <a:srgbClr val="000000"/>
                          </a:solidFill>
                          <a:effectLst/>
                          <a:highlight>
                            <a:srgbClr val="FFFFFF"/>
                          </a:highlight>
                        </a:rPr>
                        <a:t>24</a:t>
                      </a:r>
                    </a:p>
                  </a:txBody>
                  <a:tcPr marL="38100" marR="38100" marT="19050" marB="19050" anchor="ctr">
                    <a:lnL w="9525" cap="flat" cmpd="sng" algn="ctr">
                      <a:solidFill>
                        <a:srgbClr val="7C0404"/>
                      </a:solidFill>
                      <a:prstDash val="solid"/>
                      <a:round/>
                      <a:headEnd type="none" w="med" len="med"/>
                      <a:tailEnd type="none" w="med" len="med"/>
                    </a:lnL>
                    <a:lnR w="9525" cap="flat" cmpd="sng" algn="ctr">
                      <a:solidFill>
                        <a:srgbClr val="7C0404"/>
                      </a:solidFill>
                      <a:prstDash val="solid"/>
                      <a:round/>
                      <a:headEnd type="none" w="med" len="med"/>
                      <a:tailEnd type="none" w="med" len="med"/>
                    </a:lnR>
                    <a:lnT w="9525" cap="flat" cmpd="sng" algn="ctr">
                      <a:solidFill>
                        <a:srgbClr val="7C0404"/>
                      </a:solidFill>
                      <a:prstDash val="solid"/>
                      <a:round/>
                      <a:headEnd type="none" w="med" len="med"/>
                      <a:tailEnd type="none" w="med" len="med"/>
                    </a:lnT>
                    <a:lnB w="9525" cap="flat" cmpd="sng" algn="ctr">
                      <a:solidFill>
                        <a:srgbClr val="7C0404"/>
                      </a:solidFill>
                      <a:prstDash val="solid"/>
                      <a:round/>
                      <a:headEnd type="none" w="med" len="med"/>
                      <a:tailEnd type="none" w="med" len="med"/>
                    </a:lnB>
                    <a:solidFill>
                      <a:srgbClr val="FFFFFF"/>
                    </a:solidFill>
                  </a:tcPr>
                </a:tc>
                <a:extLst>
                  <a:ext uri="{0D108BD9-81ED-4DB2-BD59-A6C34878D82A}">
                    <a16:rowId xmlns:a16="http://schemas.microsoft.com/office/drawing/2014/main" val="2658571973"/>
                  </a:ext>
                </a:extLst>
              </a:tr>
              <a:tr h="275217">
                <a:tc>
                  <a:txBody>
                    <a:bodyPr/>
                    <a:lstStyle/>
                    <a:p>
                      <a:pPr algn="l"/>
                      <a:r>
                        <a:rPr lang="en-GB" b="0">
                          <a:solidFill>
                            <a:srgbClr val="000000"/>
                          </a:solidFill>
                          <a:effectLst/>
                          <a:highlight>
                            <a:srgbClr val="F9DFDF"/>
                          </a:highlight>
                        </a:rPr>
                        <a:t>Créditos optativos:</a:t>
                      </a:r>
                    </a:p>
                  </a:txBody>
                  <a:tcPr marL="38100" marR="38100" marT="19050" marB="19050" anchor="ctr">
                    <a:lnL w="9525" cap="flat" cmpd="sng" algn="ctr">
                      <a:solidFill>
                        <a:srgbClr val="7C0404"/>
                      </a:solidFill>
                      <a:prstDash val="solid"/>
                      <a:round/>
                      <a:headEnd type="none" w="med" len="med"/>
                      <a:tailEnd type="none" w="med" len="med"/>
                    </a:lnL>
                    <a:lnR w="9525" cap="flat" cmpd="sng" algn="ctr">
                      <a:solidFill>
                        <a:srgbClr val="7C0404"/>
                      </a:solidFill>
                      <a:prstDash val="solid"/>
                      <a:round/>
                      <a:headEnd type="none" w="med" len="med"/>
                      <a:tailEnd type="none" w="med" len="med"/>
                    </a:lnR>
                    <a:lnT w="9525" cap="flat" cmpd="sng" algn="ctr">
                      <a:solidFill>
                        <a:srgbClr val="7C0404"/>
                      </a:solidFill>
                      <a:prstDash val="solid"/>
                      <a:round/>
                      <a:headEnd type="none" w="med" len="med"/>
                      <a:tailEnd type="none" w="med" len="med"/>
                    </a:lnT>
                    <a:lnB w="9525" cap="flat" cmpd="sng" algn="ctr">
                      <a:solidFill>
                        <a:srgbClr val="7C0404"/>
                      </a:solidFill>
                      <a:prstDash val="solid"/>
                      <a:round/>
                      <a:headEnd type="none" w="med" len="med"/>
                      <a:tailEnd type="none" w="med" len="med"/>
                    </a:lnB>
                    <a:solidFill>
                      <a:srgbClr val="F9DFDF"/>
                    </a:solidFill>
                  </a:tcPr>
                </a:tc>
                <a:tc>
                  <a:txBody>
                    <a:bodyPr/>
                    <a:lstStyle/>
                    <a:p>
                      <a:pPr algn="ctr"/>
                      <a:r>
                        <a:rPr lang="en-GB" b="0" dirty="0">
                          <a:solidFill>
                            <a:srgbClr val="000000"/>
                          </a:solidFill>
                          <a:effectLst/>
                          <a:highlight>
                            <a:srgbClr val="F9DFDF"/>
                          </a:highlight>
                        </a:rPr>
                        <a:t>24</a:t>
                      </a:r>
                    </a:p>
                  </a:txBody>
                  <a:tcPr marL="38100" marR="38100" marT="19050" marB="19050" anchor="ctr">
                    <a:lnL w="9525" cap="flat" cmpd="sng" algn="ctr">
                      <a:solidFill>
                        <a:srgbClr val="7C0404"/>
                      </a:solidFill>
                      <a:prstDash val="solid"/>
                      <a:round/>
                      <a:headEnd type="none" w="med" len="med"/>
                      <a:tailEnd type="none" w="med" len="med"/>
                    </a:lnL>
                    <a:lnR w="9525" cap="flat" cmpd="sng" algn="ctr">
                      <a:solidFill>
                        <a:srgbClr val="7C0404"/>
                      </a:solidFill>
                      <a:prstDash val="solid"/>
                      <a:round/>
                      <a:headEnd type="none" w="med" len="med"/>
                      <a:tailEnd type="none" w="med" len="med"/>
                    </a:lnR>
                    <a:lnT w="9525" cap="flat" cmpd="sng" algn="ctr">
                      <a:solidFill>
                        <a:srgbClr val="7C0404"/>
                      </a:solidFill>
                      <a:prstDash val="solid"/>
                      <a:round/>
                      <a:headEnd type="none" w="med" len="med"/>
                      <a:tailEnd type="none" w="med" len="med"/>
                    </a:lnT>
                    <a:lnB w="9525" cap="flat" cmpd="sng" algn="ctr">
                      <a:solidFill>
                        <a:srgbClr val="7C0404"/>
                      </a:solidFill>
                      <a:prstDash val="solid"/>
                      <a:round/>
                      <a:headEnd type="none" w="med" len="med"/>
                      <a:tailEnd type="none" w="med" len="med"/>
                    </a:lnB>
                    <a:solidFill>
                      <a:srgbClr val="F9DFDF"/>
                    </a:solidFill>
                  </a:tcPr>
                </a:tc>
                <a:extLst>
                  <a:ext uri="{0D108BD9-81ED-4DB2-BD59-A6C34878D82A}">
                    <a16:rowId xmlns:a16="http://schemas.microsoft.com/office/drawing/2014/main" val="560586792"/>
                  </a:ext>
                </a:extLst>
              </a:tr>
            </a:tbl>
          </a:graphicData>
        </a:graphic>
      </p:graphicFrame>
    </p:spTree>
    <p:extLst>
      <p:ext uri="{BB962C8B-B14F-4D97-AF65-F5344CB8AC3E}">
        <p14:creationId xmlns:p14="http://schemas.microsoft.com/office/powerpoint/2010/main" val="319984392"/>
      </p:ext>
    </p:extLst>
  </p:cSld>
  <p:clrMapOvr>
    <a:masterClrMapping/>
  </p:clrMapOvr>
</p:sld>
</file>

<file path=ppt/theme/theme1.xml><?xml version="1.0" encoding="utf-8"?>
<a:theme xmlns:a="http://schemas.openxmlformats.org/drawingml/2006/main" name="Paquete">
  <a:themeElements>
    <a:clrScheme name="Paquete">
      <a:dk1>
        <a:srgbClr val="000000"/>
      </a:dk1>
      <a:lt1>
        <a:srgbClr val="FFFFFF"/>
      </a:lt1>
      <a:dk2>
        <a:srgbClr val="4A5356"/>
      </a:dk2>
      <a:lt2>
        <a:srgbClr val="E8E3CE"/>
      </a:lt2>
      <a:accent1>
        <a:srgbClr val="F6A21D"/>
      </a:accent1>
      <a:accent2>
        <a:srgbClr val="9BAFB5"/>
      </a:accent2>
      <a:accent3>
        <a:srgbClr val="C96731"/>
      </a:accent3>
      <a:accent4>
        <a:srgbClr val="9CA383"/>
      </a:accent4>
      <a:accent5>
        <a:srgbClr val="87795D"/>
      </a:accent5>
      <a:accent6>
        <a:srgbClr val="A0988C"/>
      </a:accent6>
      <a:hlink>
        <a:srgbClr val="00B0F0"/>
      </a:hlink>
      <a:folHlink>
        <a:srgbClr val="738F97"/>
      </a:folHlink>
    </a:clrScheme>
    <a:fontScheme name="Paquete">
      <a:maj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Paquete">
      <a:fillStyleLst>
        <a:solidFill>
          <a:schemeClr val="phClr"/>
        </a:solidFill>
        <a:gradFill rotWithShape="1">
          <a:gsLst>
            <a:gs pos="0">
              <a:schemeClr val="phClr">
                <a:tint val="80000"/>
                <a:satMod val="107000"/>
                <a:lumMod val="103000"/>
              </a:schemeClr>
            </a:gs>
            <a:gs pos="100000">
              <a:schemeClr val="phClr">
                <a:tint val="82000"/>
                <a:satMod val="109000"/>
                <a:lumMod val="103000"/>
              </a:schemeClr>
            </a:gs>
          </a:gsLst>
          <a:lin ang="5400000" scaled="0"/>
        </a:gradFill>
        <a:gradFill rotWithShape="1">
          <a:gsLst>
            <a:gs pos="0">
              <a:schemeClr val="phClr">
                <a:tint val="97000"/>
                <a:satMod val="100000"/>
                <a:lumMod val="102000"/>
              </a:schemeClr>
            </a:gs>
            <a:gs pos="50000">
              <a:schemeClr val="phClr">
                <a:shade val="100000"/>
                <a:satMod val="103000"/>
                <a:lumMod val="100000"/>
              </a:schemeClr>
            </a:gs>
            <a:gs pos="100000">
              <a:schemeClr val="phClr">
                <a:shade val="93000"/>
                <a:satMod val="110000"/>
                <a:lumMod val="99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31750" cap="flat" cmpd="sng" algn="ctr">
          <a:solidFill>
            <a:schemeClr val="phClr"/>
          </a:solidFill>
          <a:prstDash val="solid"/>
        </a:ln>
      </a:lnStyleLst>
      <a:effectStyleLst>
        <a:effectStyle>
          <a:effectLst/>
        </a:effectStyle>
        <a:effectStyle>
          <a:effectLst/>
        </a:effectStyle>
        <a:effectStyle>
          <a:effectLst>
            <a:outerShdw blurRad="55880" dist="15240" dir="5400000" algn="ctr" rotWithShape="0">
              <a:srgbClr val="000000">
                <a:alpha val="45000"/>
              </a:srgbClr>
            </a:outerShdw>
          </a:effectLst>
          <a:scene3d>
            <a:camera prst="orthographicFront">
              <a:rot lat="0" lon="0" rev="0"/>
            </a:camera>
            <a:lightRig rig="brightRoom" dir="tl"/>
          </a:scene3d>
          <a:sp3d prstMaterial="dkEdge">
            <a:bevelT w="0" h="0"/>
          </a:sp3d>
        </a:effectStyle>
      </a:effectStyleLst>
      <a:bgFillStyleLst>
        <a:solidFill>
          <a:schemeClr val="phClr"/>
        </a:solidFill>
        <a:solidFill>
          <a:schemeClr val="phClr">
            <a:tint val="95000"/>
            <a:satMod val="170000"/>
          </a:schemeClr>
        </a:solidFill>
        <a:gradFill rotWithShape="1">
          <a:gsLst>
            <a:gs pos="0">
              <a:schemeClr val="phClr">
                <a:tint val="97000"/>
                <a:shade val="100000"/>
                <a:satMod val="185000"/>
                <a:lumMod val="120000"/>
              </a:schemeClr>
            </a:gs>
            <a:gs pos="100000">
              <a:schemeClr val="phClr">
                <a:tint val="96000"/>
                <a:shade val="95000"/>
                <a:satMod val="215000"/>
                <a:lumMod val="80000"/>
              </a:schemeClr>
            </a:gs>
          </a:gsLst>
          <a:path path="circle">
            <a:fillToRect l="50000" t="55000" r="125000" b="100000"/>
          </a:path>
        </a:gradFill>
      </a:bgFillStyleLst>
    </a:fmtScheme>
  </a:themeElements>
  <a:objectDefaults/>
  <a:extraClrSchemeLst/>
  <a:extLst>
    <a:ext uri="{05A4C25C-085E-4340-85A3-A5531E510DB2}">
      <thm15:themeFamily xmlns:thm15="http://schemas.microsoft.com/office/thememl/2012/main" name="Parcel" id="{8BEC4385-4EB9-4D53-BFB5-0EA123736B6D}" vid="{4DB32801-28C0-48B0-8C1D-A9A58613615A}"/>
    </a:ext>
  </a:ext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Paquete</Template>
  <TotalTime>1038</TotalTime>
  <Words>1021</Words>
  <Application>Microsoft Office PowerPoint</Application>
  <PresentationFormat>Presentación en pantalla (4:3)</PresentationFormat>
  <Paragraphs>108</Paragraphs>
  <Slides>22</Slides>
  <Notes>2</Notes>
  <HiddenSlides>0</HiddenSlides>
  <MMClips>0</MMClips>
  <ScaleCrop>false</ScaleCrop>
  <HeadingPairs>
    <vt:vector size="6" baseType="variant">
      <vt:variant>
        <vt:lpstr>Fuentes usadas</vt:lpstr>
      </vt:variant>
      <vt:variant>
        <vt:i4>3</vt:i4>
      </vt:variant>
      <vt:variant>
        <vt:lpstr>Tema</vt:lpstr>
      </vt:variant>
      <vt:variant>
        <vt:i4>1</vt:i4>
      </vt:variant>
      <vt:variant>
        <vt:lpstr>Títulos de diapositiva</vt:lpstr>
      </vt:variant>
      <vt:variant>
        <vt:i4>22</vt:i4>
      </vt:variant>
    </vt:vector>
  </HeadingPairs>
  <TitlesOfParts>
    <vt:vector size="26" baseType="lpstr">
      <vt:lpstr>Arial</vt:lpstr>
      <vt:lpstr>Calibri</vt:lpstr>
      <vt:lpstr>Gill Sans MT</vt:lpstr>
      <vt:lpstr>Paquete</vt:lpstr>
      <vt:lpstr>Presentación  6-9-2024 </vt:lpstr>
      <vt:lpstr>índice</vt:lpstr>
      <vt:lpstr>calendario</vt:lpstr>
      <vt:lpstr>Presentación de PowerPoint</vt:lpstr>
      <vt:lpstr>Presentación de PowerPoint</vt:lpstr>
      <vt:lpstr>Presentación de PowerPoint</vt:lpstr>
      <vt:lpstr>Presentación de PowerPoint</vt:lpstr>
      <vt:lpstr>Actividades Complementarias</vt:lpstr>
      <vt:lpstr>Presentación de PowerPoint</vt:lpstr>
      <vt:lpstr>Presentación de PowerPoint</vt:lpstr>
      <vt:lpstr>Presentación de PowerPoint</vt:lpstr>
      <vt:lpstr>Actividad complementaria en Creación Digital</vt:lpstr>
      <vt:lpstr>Presentación de PowerPoint</vt:lpstr>
      <vt:lpstr>Normas del Máster:</vt:lpstr>
      <vt:lpstr>Presentación de PowerPoint</vt:lpstr>
      <vt:lpstr>Los cambios de matrícula </vt:lpstr>
      <vt:lpstr>Presentación de PowerPoint</vt:lpstr>
      <vt:lpstr> </vt:lpstr>
      <vt:lpstr>Empleabilidad</vt:lpstr>
      <vt:lpstr>Los TFM </vt:lpstr>
      <vt:lpstr>Presentación de PowerPoint</vt:lpstr>
      <vt:lpstr>Pasarelas provisionales con el Máster en Lingüística y Tecnologías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amelia sanz</dc:creator>
  <cp:lastModifiedBy>MARIA GOICOECHEA DE JORGE</cp:lastModifiedBy>
  <cp:revision>64</cp:revision>
  <dcterms:created xsi:type="dcterms:W3CDTF">2017-07-04T05:49:50Z</dcterms:created>
  <dcterms:modified xsi:type="dcterms:W3CDTF">2024-09-05T16:36:16Z</dcterms:modified>
</cp:coreProperties>
</file>