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1.3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  <p:sldId id="278" r:id="rId12"/>
    <p:sldId id="280" r:id="rId13"/>
    <p:sldId id="282" r:id="rId14"/>
    <p:sldId id="284" r:id="rId15"/>
    <p:sldId id="286" r:id="rId16"/>
    <p:sldId id="288" r:id="rId17"/>
    <p:sldId id="290" r:id="rId18"/>
  </p:sldIdLst>
  <p:sldSz cx="13233400" cy="7442200"/>
  <p:notesSz cx="6858000" cy="9144000"/>
  <p:custDataLst>
    <p:tags r:id="rId1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0"/>
    <p:restoredTop sz="0"/>
  </p:normalViewPr>
  <p:slideViewPr>
    <p:cSldViewPr>
      <p:cViewPr>
        <p:scale>
          <a:sx n="73" d="100"/>
          <a:sy n="73" d="100"/>
        </p:scale>
        <p:origin x="0" y="0"/>
      </p:cViewPr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tags" Target="tags/tag1.xml" /><Relationship Id="rId2" Type="http://schemas.openxmlformats.org/officeDocument/2006/relationships/slide" Target="slides/slide1.xml" /><Relationship Id="rId20" Type="http://schemas.openxmlformats.org/officeDocument/2006/relationships/presProps" Target="presProps.xml" /><Relationship Id="rId21" Type="http://schemas.openxmlformats.org/officeDocument/2006/relationships/viewProps" Target="viewProps.xml" /><Relationship Id="rId22" Type="http://schemas.openxmlformats.org/officeDocument/2006/relationships/theme" Target="theme/theme1.xml" /><Relationship Id="rId23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3A854F3A-8772-4234-8411-940A731F8860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35F193E3-5DC7-4C4B-ADD9-7A8BFE6F230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398E9B82-8AFD-489C-853A-D6F74825AAB8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6A5ABF9E-9FCB-4965-9C7E-54704189F431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608B4781-E48B-45DC-BD22-A64A9427CD8F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344AC4D5-C641-4335-81EF-808DA2FE2B6F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2694C307-C5DD-4520-8168-8E68A15A55E3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726922F4-6D93-4442-AC3C-BC86CFEC1457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026B10ED-4F42-4DF1-BB82-491064F774E5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F6D19C26-7299-4E74-9999-2552D5C20434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C8FD5CB0-84D0-48CD-9CD2-89C6914615F5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9.png" /><Relationship Id="rId11" Type="http://schemas.openxmlformats.org/officeDocument/2006/relationships/image" Target="../media/image10.png" /><Relationship Id="rId12" Type="http://schemas.openxmlformats.org/officeDocument/2006/relationships/image" Target="../media/image11.png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image" Target="../media/image7.png" /><Relationship Id="rId9" Type="http://schemas.openxmlformats.org/officeDocument/2006/relationships/image" Target="../media/image8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png" /><Relationship Id="rId3" Type="http://schemas.openxmlformats.org/officeDocument/2006/relationships/image" Target="../media/image13.png" /><Relationship Id="rId4" Type="http://schemas.openxmlformats.org/officeDocument/2006/relationships/image" Target="../media/image14.png" /><Relationship Id="rId5" Type="http://schemas.openxmlformats.org/officeDocument/2006/relationships/image" Target="../media/image15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Relationship Id="rId4" Type="http://schemas.openxmlformats.org/officeDocument/2006/relationships/image" Target="../media/image18.png" /><Relationship Id="rId5" Type="http://schemas.openxmlformats.org/officeDocument/2006/relationships/image" Target="../media/image19.png" /><Relationship Id="rId6" Type="http://schemas.openxmlformats.org/officeDocument/2006/relationships/image" Target="../media/image20.png" /><Relationship Id="rId7" Type="http://schemas.openxmlformats.org/officeDocument/2006/relationships/image" Target="../media/image21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png" /><Relationship Id="rId3" Type="http://schemas.openxmlformats.org/officeDocument/2006/relationships/image" Target="../media/image23.png" /><Relationship Id="rId4" Type="http://schemas.openxmlformats.org/officeDocument/2006/relationships/image" Target="../media/image24.png" /><Relationship Id="rId5" Type="http://schemas.openxmlformats.org/officeDocument/2006/relationships/image" Target="../media/image25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png" /><Relationship Id="rId3" Type="http://schemas.openxmlformats.org/officeDocument/2006/relationships/image" Target="../media/image27.png" /><Relationship Id="rId4" Type="http://schemas.openxmlformats.org/officeDocument/2006/relationships/image" Target="../media/image28.png" /><Relationship Id="rId5" Type="http://schemas.openxmlformats.org/officeDocument/2006/relationships/image" Target="../media/image29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0.png" /><Relationship Id="rId3" Type="http://schemas.openxmlformats.org/officeDocument/2006/relationships/image" Target="../media/image31.png" /><Relationship Id="rId4" Type="http://schemas.openxmlformats.org/officeDocument/2006/relationships/image" Target="../media/image32.png" /><Relationship Id="rId5" Type="http://schemas.openxmlformats.org/officeDocument/2006/relationships/image" Target="../media/image33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4.png" /><Relationship Id="rId3" Type="http://schemas.openxmlformats.org/officeDocument/2006/relationships/image" Target="../media/image35.png" /><Relationship Id="rId4" Type="http://schemas.openxmlformats.org/officeDocument/2006/relationships/image" Target="../media/image36.png" /><Relationship Id="rId5" Type="http://schemas.openxmlformats.org/officeDocument/2006/relationships/image" Target="../media/image3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8.png" /><Relationship Id="rId3" Type="http://schemas.openxmlformats.org/officeDocument/2006/relationships/image" Target="../media/image39.png" /><Relationship Id="rId4" Type="http://schemas.openxmlformats.org/officeDocument/2006/relationships/image" Target="../media/image40.png" /><Relationship Id="rId5" Type="http://schemas.openxmlformats.org/officeDocument/2006/relationships/image" Target="../media/image41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2.png" /><Relationship Id="rId3" Type="http://schemas.openxmlformats.org/officeDocument/2006/relationships/image" Target="../media/image43.png" /><Relationship Id="rId4" Type="http://schemas.openxmlformats.org/officeDocument/2006/relationships/image" Target="../media/image44.png" /><Relationship Id="rId5" Type="http://schemas.openxmlformats.org/officeDocument/2006/relationships/image" Target="../media/image45.png" /><Relationship Id="rId6" Type="http://schemas.openxmlformats.org/officeDocument/2006/relationships/image" Target="../media/image46.png" /><Relationship Id="rId7" Type="http://schemas.openxmlformats.org/officeDocument/2006/relationships/image" Target="../media/image47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8.png" /><Relationship Id="rId3" Type="http://schemas.openxmlformats.org/officeDocument/2006/relationships/image" Target="../media/image49.png" /><Relationship Id="rId4" Type="http://schemas.openxmlformats.org/officeDocument/2006/relationships/image" Target="../media/image50.png" /><Relationship Id="rId5" Type="http://schemas.openxmlformats.org/officeDocument/2006/relationships/image" Target="../media/image51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60.png" /><Relationship Id="rId11" Type="http://schemas.openxmlformats.org/officeDocument/2006/relationships/image" Target="../media/image61.png" /><Relationship Id="rId12" Type="http://schemas.openxmlformats.org/officeDocument/2006/relationships/image" Target="../media/image62.png" /><Relationship Id="rId13" Type="http://schemas.openxmlformats.org/officeDocument/2006/relationships/image" Target="../media/image63.png" /><Relationship Id="rId14" Type="http://schemas.openxmlformats.org/officeDocument/2006/relationships/image" Target="../media/image64.png" /><Relationship Id="rId2" Type="http://schemas.openxmlformats.org/officeDocument/2006/relationships/image" Target="../media/image52.png" /><Relationship Id="rId3" Type="http://schemas.openxmlformats.org/officeDocument/2006/relationships/image" Target="../media/image53.png" /><Relationship Id="rId4" Type="http://schemas.openxmlformats.org/officeDocument/2006/relationships/image" Target="../media/image54.png" /><Relationship Id="rId5" Type="http://schemas.openxmlformats.org/officeDocument/2006/relationships/image" Target="../media/image55.png" /><Relationship Id="rId6" Type="http://schemas.openxmlformats.org/officeDocument/2006/relationships/image" Target="../media/image56.png" /><Relationship Id="rId7" Type="http://schemas.openxmlformats.org/officeDocument/2006/relationships/image" Target="../media/image57.png" /><Relationship Id="rId8" Type="http://schemas.openxmlformats.org/officeDocument/2006/relationships/image" Target="../media/image58.png" /><Relationship Id="rId9" Type="http://schemas.openxmlformats.org/officeDocument/2006/relationships/image" Target="../media/image59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5.png" /><Relationship Id="rId3" Type="http://schemas.openxmlformats.org/officeDocument/2006/relationships/image" Target="../media/image66.png" /><Relationship Id="rId4" Type="http://schemas.openxmlformats.org/officeDocument/2006/relationships/image" Target="../media/image67.png" /><Relationship Id="rId5" Type="http://schemas.openxmlformats.org/officeDocument/2006/relationships/image" Target="../media/image68.png" /><Relationship Id="rId6" Type="http://schemas.openxmlformats.org/officeDocument/2006/relationships/image" Target="../media/image69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0.png" /><Relationship Id="rId3" Type="http://schemas.openxmlformats.org/officeDocument/2006/relationships/image" Target="../media/image71.png" /><Relationship Id="rId4" Type="http://schemas.openxmlformats.org/officeDocument/2006/relationships/image" Target="../media/image72.png" /><Relationship Id="rId5" Type="http://schemas.openxmlformats.org/officeDocument/2006/relationships/image" Target="../media/image73.png" /><Relationship Id="rId6" Type="http://schemas.openxmlformats.org/officeDocument/2006/relationships/image" Target="../media/image74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5.png" /><Relationship Id="rId3" Type="http://schemas.openxmlformats.org/officeDocument/2006/relationships/image" Target="../media/image76.png" /><Relationship Id="rId4" Type="http://schemas.openxmlformats.org/officeDocument/2006/relationships/image" Target="../media/image77.png" /><Relationship Id="rId5" Type="http://schemas.openxmlformats.org/officeDocument/2006/relationships/image" Target="../media/image78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9.png" /><Relationship Id="rId3" Type="http://schemas.openxmlformats.org/officeDocument/2006/relationships/image" Target="../media/image80.png" /><Relationship Id="rId4" Type="http://schemas.openxmlformats.org/officeDocument/2006/relationships/image" Target="../media/image81.png" /><Relationship Id="rId5" Type="http://schemas.openxmlformats.org/officeDocument/2006/relationships/image" Target="../media/image82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3.png" /><Relationship Id="rId3" Type="http://schemas.openxmlformats.org/officeDocument/2006/relationships/image" Target="../media/image84.png" /><Relationship Id="rId4" Type="http://schemas.openxmlformats.org/officeDocument/2006/relationships/image" Target="../media/image85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94.png" /><Relationship Id="rId11" Type="http://schemas.openxmlformats.org/officeDocument/2006/relationships/image" Target="../media/image95.png" /><Relationship Id="rId12" Type="http://schemas.openxmlformats.org/officeDocument/2006/relationships/image" Target="../media/image96.png" /><Relationship Id="rId13" Type="http://schemas.openxmlformats.org/officeDocument/2006/relationships/image" Target="../media/image97.png" /><Relationship Id="rId2" Type="http://schemas.openxmlformats.org/officeDocument/2006/relationships/image" Target="../media/image86.png" /><Relationship Id="rId3" Type="http://schemas.openxmlformats.org/officeDocument/2006/relationships/image" Target="../media/image87.png" /><Relationship Id="rId4" Type="http://schemas.openxmlformats.org/officeDocument/2006/relationships/image" Target="../media/image88.png" /><Relationship Id="rId5" Type="http://schemas.openxmlformats.org/officeDocument/2006/relationships/image" Target="../media/image89.png" /><Relationship Id="rId6" Type="http://schemas.openxmlformats.org/officeDocument/2006/relationships/image" Target="../media/image90.png" /><Relationship Id="rId7" Type="http://schemas.openxmlformats.org/officeDocument/2006/relationships/image" Target="../media/image91.png" /><Relationship Id="rId8" Type="http://schemas.openxmlformats.org/officeDocument/2006/relationships/image" Target="../media/image92.png" /><Relationship Id="rId9" Type="http://schemas.openxmlformats.org/officeDocument/2006/relationships/image" Target="../media/image9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438947" y="169713"/>
            <a:ext cx="1701248" cy="157839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2537304"/>
            <a:ext cx="7145242" cy="473518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438947" y="1748107"/>
            <a:ext cx="5103744" cy="4340585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438947" y="6088691"/>
            <a:ext cx="2721997" cy="118379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675452" y="169713"/>
            <a:ext cx="4763495" cy="78919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675452" y="958910"/>
            <a:ext cx="4763495" cy="789197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675452" y="1748107"/>
            <a:ext cx="4763495" cy="789197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293705" y="169713"/>
            <a:ext cx="2381747" cy="2367592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0160946" y="6088691"/>
            <a:ext cx="2381747" cy="1183796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9140196" y="169713"/>
            <a:ext cx="1701248" cy="1578394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10841444" y="169713"/>
            <a:ext cx="1701248" cy="1578394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459698" y="169713"/>
            <a:ext cx="408299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376701" y="169713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408299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376701" y="3721100"/>
            <a:ext cx="4082996" cy="355138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276219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93705" y="2931903"/>
            <a:ext cx="3402497" cy="78919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696202" y="2931903"/>
            <a:ext cx="2721997" cy="78919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4763495" cy="276219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057200" y="169713"/>
            <a:ext cx="442324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4763495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9820695" y="169713"/>
            <a:ext cx="2721997" cy="2762190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9820695" y="3721100"/>
            <a:ext cx="2721997" cy="2762190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5057200" y="3721100"/>
            <a:ext cx="4423246" cy="1972993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93705" y="2931903"/>
            <a:ext cx="2381747" cy="789197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2675453" y="2931903"/>
            <a:ext cx="2381747" cy="789197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9820695" y="2931903"/>
            <a:ext cx="1360999" cy="789197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1181694" y="2931903"/>
            <a:ext cx="1360999" cy="789197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9820695" y="6483290"/>
            <a:ext cx="1360999" cy="789197"/>
          </a:xfrm>
          <a:prstGeom prst="rect">
            <a:avLst/>
          </a:prstGeom>
        </p:spPr>
      </p:pic>
      <p:pic>
        <p:nvPicPr>
          <p:cNvPr id="13" name="New picture"/>
          <p:cNvPicPr/>
          <p:nvPr/>
        </p:nvPicPr>
        <p:blipFill>
          <a:blip r:embed="rId13"/>
          <a:stretch>
            <a:fillRect/>
          </a:stretch>
        </p:blipFill>
        <p:spPr>
          <a:xfrm>
            <a:off x="11181694" y="6483290"/>
            <a:ext cx="1360999" cy="789197"/>
          </a:xfrm>
          <a:prstGeom prst="rect">
            <a:avLst/>
          </a:prstGeom>
        </p:spPr>
      </p:pic>
      <p:pic>
        <p:nvPicPr>
          <p:cNvPr id="14" name="New picture"/>
          <p:cNvPicPr/>
          <p:nvPr/>
        </p:nvPicPr>
        <p:blipFill>
          <a:blip r:embed="rId14"/>
          <a:stretch>
            <a:fillRect/>
          </a:stretch>
        </p:blipFill>
        <p:spPr>
          <a:xfrm>
            <a:off x="5057200" y="5694093"/>
            <a:ext cx="4423246" cy="1578394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9867240" cy="31567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3326502"/>
            <a:ext cx="4082996" cy="394598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160946" y="169713"/>
            <a:ext cx="2381747" cy="31567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376701" y="3326502"/>
            <a:ext cx="4082996" cy="394598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459698" y="3326502"/>
            <a:ext cx="4082996" cy="394598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376701" y="169713"/>
            <a:ext cx="4082996" cy="31567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59698" y="169713"/>
            <a:ext cx="4082996" cy="31567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4082996" cy="315678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3326502"/>
            <a:ext cx="6124494" cy="3945986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93705" y="3326502"/>
            <a:ext cx="6124494" cy="3945986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438947" y="2931903"/>
            <a:ext cx="510374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2142706"/>
            <a:ext cx="7145242" cy="5129781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12248987" cy="1972993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2551872" cy="11837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845577" y="169713"/>
            <a:ext cx="2041498" cy="1183796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887075" y="169713"/>
            <a:ext cx="2551872" cy="59189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438947" y="169713"/>
            <a:ext cx="5103744" cy="59189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887075" y="761610"/>
            <a:ext cx="7655617" cy="59189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93705" y="1353508"/>
            <a:ext cx="3572621" cy="3551387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3866326" y="1353508"/>
            <a:ext cx="5103744" cy="2959489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3866326" y="4312998"/>
            <a:ext cx="2551872" cy="2959489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8970071" y="1353509"/>
            <a:ext cx="3572621" cy="2367592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293705" y="4904896"/>
            <a:ext cx="3572621" cy="2367592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6418199" y="4312998"/>
            <a:ext cx="2551872" cy="2959489"/>
          </a:xfrm>
          <a:prstGeom prst="rect">
            <a:avLst/>
          </a:prstGeom>
        </p:spPr>
      </p:pic>
      <p:pic>
        <p:nvPicPr>
          <p:cNvPr id="13" name="New picture"/>
          <p:cNvPicPr/>
          <p:nvPr/>
        </p:nvPicPr>
        <p:blipFill>
          <a:blip r:embed="rId13"/>
          <a:stretch>
            <a:fillRect/>
          </a:stretch>
        </p:blipFill>
        <p:spPr>
          <a:xfrm>
            <a:off x="8970071" y="3721100"/>
            <a:ext cx="3572621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0</Paragraphs>
  <Slides>17</Slides>
  <Notes>0</Notes>
  <TotalTime>1</TotalTime>
  <HiddenSlides>0</HiddenSlides>
  <MMClips>0</MMClips>
  <ScaleCrop>0</ScaleCrop>
  <HeadingPairs>
    <vt:vector baseType="variant" size="6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baseType="lpstr" size="20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21.0300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2024-10-03T14:48:53.809</cp:lastPrinted>
  <dcterms:created xsi:type="dcterms:W3CDTF">2024-10-03T12:48:53Z</dcterms:created>
  <dcterms:modified xsi:type="dcterms:W3CDTF">2024-10-03T12:48:53Z</dcterms:modified>
</cp:coreProperties>
</file>