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  <p:sldId id="280" r:id="rId12"/>
    <p:sldId id="282" r:id="rId13"/>
    <p:sldId id="286" r:id="rId14"/>
    <p:sldId id="288" r:id="rId15"/>
    <p:sldId id="290" r:id="rId16"/>
    <p:sldId id="294" r:id="rId17"/>
    <p:sldId id="296" r:id="rId18"/>
  </p:sldIdLst>
  <p:sldSz cx="16891000" cy="94869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>
        <p:scale>
          <a:sx n="50" d="100"/>
          <a:sy n="50" d="100"/>
        </p:scale>
        <p:origin x="436" y="-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959375A-40CF-4A90-BED6-B6ED7AD660E3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BA73FC0-4BA5-4B8C-9249-43E68711A79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2173EA7-29DA-4F63-8419-5AB43B29A6B1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89642892-0E44-43F9-A485-FF81894F07B0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C85D9191-8BA1-41EF-8A2A-4EFCCCA0F101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0C95F89-B7B2-467F-A988-45E52C13349C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27BF2C78-4CAA-42B8-A119-50D4D9E48A9E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5B440244-E5E9-4E92-B2D3-E998232D3F5F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6718BEB1-3548-4065-A38D-F973488F42C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41D388A-F5B9-4829-AA9E-8597AF144B63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93E3B45-F941-4DD1-B8EA-9D143B1CA010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806635" y="190119"/>
            <a:ext cx="5229001" cy="25296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48633" y="6767153"/>
            <a:ext cx="3921751" cy="25296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633" y="2719747"/>
            <a:ext cx="3921751" cy="404740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499385" y="190119"/>
            <a:ext cx="2178751" cy="202370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48633" y="3225673"/>
            <a:ext cx="9150752" cy="607110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9499385" y="2213822"/>
            <a:ext cx="6536251" cy="556518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499385" y="7779004"/>
            <a:ext cx="3486001" cy="151777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398883" y="190119"/>
            <a:ext cx="6100502" cy="1011851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398883" y="1201970"/>
            <a:ext cx="6100502" cy="1011851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398883" y="2213822"/>
            <a:ext cx="6100502" cy="1011851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48633" y="190119"/>
            <a:ext cx="3050251" cy="303555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2985386" y="7779004"/>
            <a:ext cx="3050251" cy="1517777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1678135" y="190119"/>
            <a:ext cx="2178751" cy="2023703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3856886" y="190119"/>
            <a:ext cx="2178751" cy="202370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806635" y="190119"/>
            <a:ext cx="5229001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577634" y="190119"/>
            <a:ext cx="5229001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633" y="190119"/>
            <a:ext cx="5229001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5229001" cy="4553331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577634" y="4743450"/>
            <a:ext cx="5229001" cy="4553331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0806635" y="4743450"/>
            <a:ext cx="5229001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7843502" cy="354148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48633" y="3731599"/>
            <a:ext cx="4357501" cy="1011851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706134" y="3731599"/>
            <a:ext cx="3486001" cy="101185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6100502" cy="354148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49134" y="190119"/>
            <a:ext cx="566475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633" y="4743450"/>
            <a:ext cx="6100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2549637" y="190119"/>
            <a:ext cx="3486001" cy="354148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2549637" y="4743450"/>
            <a:ext cx="3486001" cy="354148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449134" y="4743450"/>
            <a:ext cx="5664752" cy="252962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48633" y="3731599"/>
            <a:ext cx="3050251" cy="1011851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398884" y="3731599"/>
            <a:ext cx="3050251" cy="1011851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2549637" y="3731599"/>
            <a:ext cx="1743001" cy="1011851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4292636" y="3731599"/>
            <a:ext cx="1743001" cy="1011851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2549637" y="8284930"/>
            <a:ext cx="1743001" cy="1011851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14292636" y="8284930"/>
            <a:ext cx="1743001" cy="1011851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14"/>
          <a:stretch>
            <a:fillRect/>
          </a:stretch>
        </p:blipFill>
        <p:spPr>
          <a:xfrm>
            <a:off x="6449134" y="7273079"/>
            <a:ext cx="5664752" cy="202370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12636753" cy="404740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48633" y="4237524"/>
            <a:ext cx="5229001" cy="505925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985386" y="190119"/>
            <a:ext cx="3050251" cy="404740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577634" y="4237524"/>
            <a:ext cx="5229001" cy="505925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806635" y="4237524"/>
            <a:ext cx="5229001" cy="505925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5577634" y="190119"/>
            <a:ext cx="5229001" cy="404740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806635" y="190119"/>
            <a:ext cx="5229001" cy="404740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633" y="190119"/>
            <a:ext cx="5229001" cy="404740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192136" y="4237524"/>
            <a:ext cx="7843502" cy="505925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48633" y="4237524"/>
            <a:ext cx="7843502" cy="505925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7843502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92136" y="190119"/>
            <a:ext cx="7843502" cy="455333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633" y="4743450"/>
            <a:ext cx="7843502" cy="455333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192136" y="4743450"/>
            <a:ext cx="7843502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499385" y="3731599"/>
            <a:ext cx="6536251" cy="455333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48633" y="2719748"/>
            <a:ext cx="9150752" cy="657703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633" y="190119"/>
            <a:ext cx="15687004" cy="25296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8633" y="190119"/>
            <a:ext cx="3268126" cy="151777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616759" y="190119"/>
            <a:ext cx="2614501" cy="151777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231259" y="190119"/>
            <a:ext cx="3268126" cy="7588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499385" y="190119"/>
            <a:ext cx="6536251" cy="75888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231260" y="949007"/>
            <a:ext cx="9804378" cy="758889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48633" y="1707896"/>
            <a:ext cx="4575376" cy="4553331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924008" y="1707896"/>
            <a:ext cx="6536251" cy="379444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924009" y="5502339"/>
            <a:ext cx="3268126" cy="379444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460260" y="1707896"/>
            <a:ext cx="4575376" cy="3035554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48633" y="6261227"/>
            <a:ext cx="4575376" cy="303555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8192136" y="5502339"/>
            <a:ext cx="3268126" cy="3794442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11460260" y="4743450"/>
            <a:ext cx="4575376" cy="4553331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Personalizado</PresentationFormat>
  <Paragraphs>0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Silvia</dc:creator>
  <cp:lastModifiedBy>SILVIA IGLESIAS RECUERO</cp:lastModifiedBy>
  <cp:revision>2</cp:revision>
  <cp:lastPrinted>2022-09-28T19:24:51Z</cp:lastPrinted>
  <dcterms:created xsi:type="dcterms:W3CDTF">2022-09-28T17:24:51Z</dcterms:created>
  <dcterms:modified xsi:type="dcterms:W3CDTF">2022-09-28T17:33:35Z</dcterms:modified>
</cp:coreProperties>
</file>