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</p:sldIdLst>
  <p:sldSz cx="21383625" cy="30275213"/>
  <p:notesSz cx="6858000" cy="9144000"/>
  <p:defaultTextStyle>
    <a:defPPr>
      <a:defRPr lang="en-US"/>
    </a:defPPr>
    <a:lvl1pPr marL="0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1pPr>
    <a:lvl2pPr marL="385923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2pPr>
    <a:lvl3pPr marL="771845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3pPr>
    <a:lvl4pPr marL="1157768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4pPr>
    <a:lvl5pPr marL="1543690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5pPr>
    <a:lvl6pPr marL="1929613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6pPr>
    <a:lvl7pPr marL="2315535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7pPr>
    <a:lvl8pPr marL="2701458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8pPr>
    <a:lvl9pPr marL="3087380" algn="l" defTabSz="385923" rtl="0" eaLnBrk="1" latinLnBrk="0" hangingPunct="1">
      <a:defRPr sz="151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9CB3"/>
    <a:srgbClr val="A4E0D0"/>
    <a:srgbClr val="65A7BB"/>
    <a:srgbClr val="7CD2BB"/>
    <a:srgbClr val="298B7B"/>
    <a:srgbClr val="A4CDE6"/>
    <a:srgbClr val="F0DFD4"/>
    <a:srgbClr val="C9B7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24" d="100"/>
          <a:sy n="24" d="100"/>
        </p:scale>
        <p:origin x="3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3906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500"/>
          </a:xfrm>
        </p:spPr>
        <p:txBody>
          <a:bodyPr/>
          <a:lstStyle>
            <a:lvl1pPr marL="0" indent="0" algn="ctr">
              <a:buNone/>
              <a:defRPr sz="5562"/>
            </a:lvl1pPr>
            <a:lvl2pPr marL="1059657" indent="0" algn="ctr">
              <a:buNone/>
              <a:defRPr sz="4636"/>
            </a:lvl2pPr>
            <a:lvl3pPr marL="2119316" indent="0" algn="ctr">
              <a:buNone/>
              <a:defRPr sz="4172"/>
            </a:lvl3pPr>
            <a:lvl4pPr marL="3178973" indent="0" algn="ctr">
              <a:buNone/>
              <a:defRPr sz="3708"/>
            </a:lvl4pPr>
            <a:lvl5pPr marL="4238632" indent="0" algn="ctr">
              <a:buNone/>
              <a:defRPr sz="3708"/>
            </a:lvl5pPr>
            <a:lvl6pPr marL="5298289" indent="0" algn="ctr">
              <a:buNone/>
              <a:defRPr sz="3708"/>
            </a:lvl6pPr>
            <a:lvl7pPr marL="6357947" indent="0" algn="ctr">
              <a:buNone/>
              <a:defRPr sz="3708"/>
            </a:lvl7pPr>
            <a:lvl8pPr marL="7417605" indent="0" algn="ctr">
              <a:buNone/>
              <a:defRPr sz="3708"/>
            </a:lvl8pPr>
            <a:lvl9pPr marL="8477263" indent="0" algn="ctr">
              <a:buNone/>
              <a:defRPr sz="3708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905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051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6" cy="12593645"/>
          </a:xfrm>
        </p:spPr>
        <p:txBody>
          <a:bodyPr anchor="b"/>
          <a:lstStyle>
            <a:lvl1pPr>
              <a:defRPr sz="13906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6" cy="6622701"/>
          </a:xfrm>
        </p:spPr>
        <p:txBody>
          <a:bodyPr/>
          <a:lstStyle>
            <a:lvl1pPr marL="0" indent="0">
              <a:buNone/>
              <a:defRPr sz="5562">
                <a:solidFill>
                  <a:schemeClr val="tx1">
                    <a:tint val="82000"/>
                  </a:schemeClr>
                </a:solidFill>
              </a:defRPr>
            </a:lvl1pPr>
            <a:lvl2pPr marL="1059657" indent="0">
              <a:buNone/>
              <a:defRPr sz="4636">
                <a:solidFill>
                  <a:schemeClr val="tx1">
                    <a:tint val="82000"/>
                  </a:schemeClr>
                </a:solidFill>
              </a:defRPr>
            </a:lvl2pPr>
            <a:lvl3pPr marL="2119316" indent="0">
              <a:buNone/>
              <a:defRPr sz="4172">
                <a:solidFill>
                  <a:schemeClr val="tx1">
                    <a:tint val="82000"/>
                  </a:schemeClr>
                </a:solidFill>
              </a:defRPr>
            </a:lvl3pPr>
            <a:lvl4pPr marL="3178973" indent="0">
              <a:buNone/>
              <a:defRPr sz="3708">
                <a:solidFill>
                  <a:schemeClr val="tx1">
                    <a:tint val="82000"/>
                  </a:schemeClr>
                </a:solidFill>
              </a:defRPr>
            </a:lvl4pPr>
            <a:lvl5pPr marL="4238632" indent="0">
              <a:buNone/>
              <a:defRPr sz="3708">
                <a:solidFill>
                  <a:schemeClr val="tx1">
                    <a:tint val="82000"/>
                  </a:schemeClr>
                </a:solidFill>
              </a:defRPr>
            </a:lvl5pPr>
            <a:lvl6pPr marL="5298289" indent="0">
              <a:buNone/>
              <a:defRPr sz="3708">
                <a:solidFill>
                  <a:schemeClr val="tx1">
                    <a:tint val="82000"/>
                  </a:schemeClr>
                </a:solidFill>
              </a:defRPr>
            </a:lvl6pPr>
            <a:lvl7pPr marL="6357947" indent="0">
              <a:buNone/>
              <a:defRPr sz="3708">
                <a:solidFill>
                  <a:schemeClr val="tx1">
                    <a:tint val="82000"/>
                  </a:schemeClr>
                </a:solidFill>
              </a:defRPr>
            </a:lvl7pPr>
            <a:lvl8pPr marL="7417605" indent="0">
              <a:buNone/>
              <a:defRPr sz="3708">
                <a:solidFill>
                  <a:schemeClr val="tx1">
                    <a:tint val="82000"/>
                  </a:schemeClr>
                </a:solidFill>
              </a:defRPr>
            </a:lvl8pPr>
            <a:lvl9pPr marL="8477263" indent="0">
              <a:buNone/>
              <a:defRPr sz="370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977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5" y="8059375"/>
            <a:ext cx="9088040" cy="1920934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1" y="8059375"/>
            <a:ext cx="9088040" cy="1920934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875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10" y="1611882"/>
            <a:ext cx="18443376" cy="585180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562" b="1"/>
            </a:lvl1pPr>
            <a:lvl2pPr marL="1059657" indent="0">
              <a:buNone/>
              <a:defRPr sz="4636" b="1"/>
            </a:lvl2pPr>
            <a:lvl3pPr marL="2119316" indent="0">
              <a:buNone/>
              <a:defRPr sz="4172" b="1"/>
            </a:lvl3pPr>
            <a:lvl4pPr marL="3178973" indent="0">
              <a:buNone/>
              <a:defRPr sz="3708" b="1"/>
            </a:lvl4pPr>
            <a:lvl5pPr marL="4238632" indent="0">
              <a:buNone/>
              <a:defRPr sz="3708" b="1"/>
            </a:lvl5pPr>
            <a:lvl6pPr marL="5298289" indent="0">
              <a:buNone/>
              <a:defRPr sz="3708" b="1"/>
            </a:lvl6pPr>
            <a:lvl7pPr marL="6357947" indent="0">
              <a:buNone/>
              <a:defRPr sz="3708" b="1"/>
            </a:lvl7pPr>
            <a:lvl8pPr marL="7417605" indent="0">
              <a:buNone/>
              <a:defRPr sz="3708" b="1"/>
            </a:lvl8pPr>
            <a:lvl9pPr marL="8477263" indent="0">
              <a:buNone/>
              <a:defRPr sz="3708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2" y="7421634"/>
            <a:ext cx="9090826" cy="3637228"/>
          </a:xfrm>
        </p:spPr>
        <p:txBody>
          <a:bodyPr anchor="b"/>
          <a:lstStyle>
            <a:lvl1pPr marL="0" indent="0">
              <a:buNone/>
              <a:defRPr sz="5562" b="1"/>
            </a:lvl1pPr>
            <a:lvl2pPr marL="1059657" indent="0">
              <a:buNone/>
              <a:defRPr sz="4636" b="1"/>
            </a:lvl2pPr>
            <a:lvl3pPr marL="2119316" indent="0">
              <a:buNone/>
              <a:defRPr sz="4172" b="1"/>
            </a:lvl3pPr>
            <a:lvl4pPr marL="3178973" indent="0">
              <a:buNone/>
              <a:defRPr sz="3708" b="1"/>
            </a:lvl4pPr>
            <a:lvl5pPr marL="4238632" indent="0">
              <a:buNone/>
              <a:defRPr sz="3708" b="1"/>
            </a:lvl5pPr>
            <a:lvl6pPr marL="5298289" indent="0">
              <a:buNone/>
              <a:defRPr sz="3708" b="1"/>
            </a:lvl6pPr>
            <a:lvl7pPr marL="6357947" indent="0">
              <a:buNone/>
              <a:defRPr sz="3708" b="1"/>
            </a:lvl7pPr>
            <a:lvl8pPr marL="7417605" indent="0">
              <a:buNone/>
              <a:defRPr sz="3708" b="1"/>
            </a:lvl8pPr>
            <a:lvl9pPr marL="8477263" indent="0">
              <a:buNone/>
              <a:defRPr sz="3708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2" y="11058863"/>
            <a:ext cx="9090826" cy="1626592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880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6113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3618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1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17"/>
            </a:lvl1pPr>
            <a:lvl2pPr>
              <a:defRPr sz="6490"/>
            </a:lvl2pPr>
            <a:lvl3pPr>
              <a:defRPr sz="5562"/>
            </a:lvl3pPr>
            <a:lvl4pPr>
              <a:defRPr sz="4636"/>
            </a:lvl4pPr>
            <a:lvl5pPr>
              <a:defRPr sz="4636"/>
            </a:lvl5pPr>
            <a:lvl6pPr>
              <a:defRPr sz="4636"/>
            </a:lvl6pPr>
            <a:lvl7pPr>
              <a:defRPr sz="4636"/>
            </a:lvl7pPr>
            <a:lvl8pPr>
              <a:defRPr sz="4636"/>
            </a:lvl8pPr>
            <a:lvl9pPr>
              <a:defRPr sz="4636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08"/>
            </a:lvl1pPr>
            <a:lvl2pPr marL="1059657" indent="0">
              <a:buNone/>
              <a:defRPr sz="3245"/>
            </a:lvl2pPr>
            <a:lvl3pPr marL="2119316" indent="0">
              <a:buNone/>
              <a:defRPr sz="2781"/>
            </a:lvl3pPr>
            <a:lvl4pPr marL="3178973" indent="0">
              <a:buNone/>
              <a:defRPr sz="2318"/>
            </a:lvl4pPr>
            <a:lvl5pPr marL="4238632" indent="0">
              <a:buNone/>
              <a:defRPr sz="2318"/>
            </a:lvl5pPr>
            <a:lvl6pPr marL="5298289" indent="0">
              <a:buNone/>
              <a:defRPr sz="2318"/>
            </a:lvl6pPr>
            <a:lvl7pPr marL="6357947" indent="0">
              <a:buNone/>
              <a:defRPr sz="2318"/>
            </a:lvl7pPr>
            <a:lvl8pPr marL="7417605" indent="0">
              <a:buNone/>
              <a:defRPr sz="2318"/>
            </a:lvl8pPr>
            <a:lvl9pPr marL="8477263" indent="0">
              <a:buNone/>
              <a:defRPr sz="2318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6129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1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17"/>
            </a:lvl1pPr>
            <a:lvl2pPr marL="1059657" indent="0">
              <a:buNone/>
              <a:defRPr sz="6490"/>
            </a:lvl2pPr>
            <a:lvl3pPr marL="2119316" indent="0">
              <a:buNone/>
              <a:defRPr sz="5562"/>
            </a:lvl3pPr>
            <a:lvl4pPr marL="3178973" indent="0">
              <a:buNone/>
              <a:defRPr sz="4636"/>
            </a:lvl4pPr>
            <a:lvl5pPr marL="4238632" indent="0">
              <a:buNone/>
              <a:defRPr sz="4636"/>
            </a:lvl5pPr>
            <a:lvl6pPr marL="5298289" indent="0">
              <a:buNone/>
              <a:defRPr sz="4636"/>
            </a:lvl6pPr>
            <a:lvl7pPr marL="6357947" indent="0">
              <a:buNone/>
              <a:defRPr sz="4636"/>
            </a:lvl7pPr>
            <a:lvl8pPr marL="7417605" indent="0">
              <a:buNone/>
              <a:defRPr sz="4636"/>
            </a:lvl8pPr>
            <a:lvl9pPr marL="8477263" indent="0">
              <a:buNone/>
              <a:defRPr sz="4636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08"/>
            </a:lvl1pPr>
            <a:lvl2pPr marL="1059657" indent="0">
              <a:buNone/>
              <a:defRPr sz="3245"/>
            </a:lvl2pPr>
            <a:lvl3pPr marL="2119316" indent="0">
              <a:buNone/>
              <a:defRPr sz="2781"/>
            </a:lvl3pPr>
            <a:lvl4pPr marL="3178973" indent="0">
              <a:buNone/>
              <a:defRPr sz="2318"/>
            </a:lvl4pPr>
            <a:lvl5pPr marL="4238632" indent="0">
              <a:buNone/>
              <a:defRPr sz="2318"/>
            </a:lvl5pPr>
            <a:lvl6pPr marL="5298289" indent="0">
              <a:buNone/>
              <a:defRPr sz="2318"/>
            </a:lvl6pPr>
            <a:lvl7pPr marL="6357947" indent="0">
              <a:buNone/>
              <a:defRPr sz="2318"/>
            </a:lvl7pPr>
            <a:lvl8pPr marL="7417605" indent="0">
              <a:buNone/>
              <a:defRPr sz="2318"/>
            </a:lvl8pPr>
            <a:lvl9pPr marL="8477263" indent="0">
              <a:buNone/>
              <a:defRPr sz="2318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0802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649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6" y="1611875"/>
            <a:ext cx="13565237" cy="2565684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9742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5" y="1611882"/>
            <a:ext cx="18443376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5" y="8059375"/>
            <a:ext cx="18443376" cy="19209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5"/>
            <a:ext cx="4811315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8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37B6C7-965D-4C5D-9F97-F34497722581}" type="datetimeFigureOut">
              <a:rPr lang="es-ES" smtClean="0"/>
              <a:t>02/09/2025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5"/>
            <a:ext cx="7216974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8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6" y="28060645"/>
            <a:ext cx="4811315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8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9C5028-4CE6-42EB-8487-CFF15FD682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2277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19316" rtl="0" eaLnBrk="1" latinLnBrk="0" hangingPunct="1">
        <a:lnSpc>
          <a:spcPct val="90000"/>
        </a:lnSpc>
        <a:spcBef>
          <a:spcPct val="0"/>
        </a:spcBef>
        <a:buNone/>
        <a:defRPr sz="101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29829" indent="-529829" algn="l" defTabSz="2119316" rtl="0" eaLnBrk="1" latinLnBrk="0" hangingPunct="1">
        <a:lnSpc>
          <a:spcPct val="90000"/>
        </a:lnSpc>
        <a:spcBef>
          <a:spcPts val="2318"/>
        </a:spcBef>
        <a:buFont typeface="Arial" panose="020B0604020202020204" pitchFamily="34" charset="0"/>
        <a:buChar char="•"/>
        <a:defRPr sz="6490" kern="1200">
          <a:solidFill>
            <a:schemeClr val="tx1"/>
          </a:solidFill>
          <a:latin typeface="+mn-lt"/>
          <a:ea typeface="+mn-ea"/>
          <a:cs typeface="+mn-cs"/>
        </a:defRPr>
      </a:lvl1pPr>
      <a:lvl2pPr marL="1589487" indent="-529829" algn="l" defTabSz="2119316" rtl="0" eaLnBrk="1" latinLnBrk="0" hangingPunct="1">
        <a:lnSpc>
          <a:spcPct val="90000"/>
        </a:lnSpc>
        <a:spcBef>
          <a:spcPts val="1159"/>
        </a:spcBef>
        <a:buFont typeface="Arial" panose="020B0604020202020204" pitchFamily="34" charset="0"/>
        <a:buChar char="•"/>
        <a:defRPr sz="5562" kern="1200">
          <a:solidFill>
            <a:schemeClr val="tx1"/>
          </a:solidFill>
          <a:latin typeface="+mn-lt"/>
          <a:ea typeface="+mn-ea"/>
          <a:cs typeface="+mn-cs"/>
        </a:defRPr>
      </a:lvl2pPr>
      <a:lvl3pPr marL="2649145" indent="-529829" algn="l" defTabSz="2119316" rtl="0" eaLnBrk="1" latinLnBrk="0" hangingPunct="1">
        <a:lnSpc>
          <a:spcPct val="90000"/>
        </a:lnSpc>
        <a:spcBef>
          <a:spcPts val="1159"/>
        </a:spcBef>
        <a:buFont typeface="Arial" panose="020B0604020202020204" pitchFamily="34" charset="0"/>
        <a:buChar char="•"/>
        <a:defRPr sz="4636" kern="1200">
          <a:solidFill>
            <a:schemeClr val="tx1"/>
          </a:solidFill>
          <a:latin typeface="+mn-lt"/>
          <a:ea typeface="+mn-ea"/>
          <a:cs typeface="+mn-cs"/>
        </a:defRPr>
      </a:lvl3pPr>
      <a:lvl4pPr marL="3708802" indent="-529829" algn="l" defTabSz="2119316" rtl="0" eaLnBrk="1" latinLnBrk="0" hangingPunct="1">
        <a:lnSpc>
          <a:spcPct val="90000"/>
        </a:lnSpc>
        <a:spcBef>
          <a:spcPts val="1159"/>
        </a:spcBef>
        <a:buFont typeface="Arial" panose="020B0604020202020204" pitchFamily="34" charset="0"/>
        <a:buChar char="•"/>
        <a:defRPr sz="4172" kern="1200">
          <a:solidFill>
            <a:schemeClr val="tx1"/>
          </a:solidFill>
          <a:latin typeface="+mn-lt"/>
          <a:ea typeface="+mn-ea"/>
          <a:cs typeface="+mn-cs"/>
        </a:defRPr>
      </a:lvl4pPr>
      <a:lvl5pPr marL="4768461" indent="-529829" algn="l" defTabSz="2119316" rtl="0" eaLnBrk="1" latinLnBrk="0" hangingPunct="1">
        <a:lnSpc>
          <a:spcPct val="90000"/>
        </a:lnSpc>
        <a:spcBef>
          <a:spcPts val="1159"/>
        </a:spcBef>
        <a:buFont typeface="Arial" panose="020B0604020202020204" pitchFamily="34" charset="0"/>
        <a:buChar char="•"/>
        <a:defRPr sz="4172" kern="1200">
          <a:solidFill>
            <a:schemeClr val="tx1"/>
          </a:solidFill>
          <a:latin typeface="+mn-lt"/>
          <a:ea typeface="+mn-ea"/>
          <a:cs typeface="+mn-cs"/>
        </a:defRPr>
      </a:lvl5pPr>
      <a:lvl6pPr marL="5828118" indent="-529829" algn="l" defTabSz="2119316" rtl="0" eaLnBrk="1" latinLnBrk="0" hangingPunct="1">
        <a:lnSpc>
          <a:spcPct val="90000"/>
        </a:lnSpc>
        <a:spcBef>
          <a:spcPts val="1159"/>
        </a:spcBef>
        <a:buFont typeface="Arial" panose="020B0604020202020204" pitchFamily="34" charset="0"/>
        <a:buChar char="•"/>
        <a:defRPr sz="4172" kern="1200">
          <a:solidFill>
            <a:schemeClr val="tx1"/>
          </a:solidFill>
          <a:latin typeface="+mn-lt"/>
          <a:ea typeface="+mn-ea"/>
          <a:cs typeface="+mn-cs"/>
        </a:defRPr>
      </a:lvl6pPr>
      <a:lvl7pPr marL="6887777" indent="-529829" algn="l" defTabSz="2119316" rtl="0" eaLnBrk="1" latinLnBrk="0" hangingPunct="1">
        <a:lnSpc>
          <a:spcPct val="90000"/>
        </a:lnSpc>
        <a:spcBef>
          <a:spcPts val="1159"/>
        </a:spcBef>
        <a:buFont typeface="Arial" panose="020B0604020202020204" pitchFamily="34" charset="0"/>
        <a:buChar char="•"/>
        <a:defRPr sz="4172" kern="1200">
          <a:solidFill>
            <a:schemeClr val="tx1"/>
          </a:solidFill>
          <a:latin typeface="+mn-lt"/>
          <a:ea typeface="+mn-ea"/>
          <a:cs typeface="+mn-cs"/>
        </a:defRPr>
      </a:lvl7pPr>
      <a:lvl8pPr marL="7947434" indent="-529829" algn="l" defTabSz="2119316" rtl="0" eaLnBrk="1" latinLnBrk="0" hangingPunct="1">
        <a:lnSpc>
          <a:spcPct val="90000"/>
        </a:lnSpc>
        <a:spcBef>
          <a:spcPts val="1159"/>
        </a:spcBef>
        <a:buFont typeface="Arial" panose="020B0604020202020204" pitchFamily="34" charset="0"/>
        <a:buChar char="•"/>
        <a:defRPr sz="4172" kern="1200">
          <a:solidFill>
            <a:schemeClr val="tx1"/>
          </a:solidFill>
          <a:latin typeface="+mn-lt"/>
          <a:ea typeface="+mn-ea"/>
          <a:cs typeface="+mn-cs"/>
        </a:defRPr>
      </a:lvl8pPr>
      <a:lvl9pPr marL="9007092" indent="-529829" algn="l" defTabSz="2119316" rtl="0" eaLnBrk="1" latinLnBrk="0" hangingPunct="1">
        <a:lnSpc>
          <a:spcPct val="90000"/>
        </a:lnSpc>
        <a:spcBef>
          <a:spcPts val="1159"/>
        </a:spcBef>
        <a:buFont typeface="Arial" panose="020B0604020202020204" pitchFamily="34" charset="0"/>
        <a:buChar char="•"/>
        <a:defRPr sz="41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1pPr>
      <a:lvl2pPr marL="1059657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2pPr>
      <a:lvl3pPr marL="2119316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3pPr>
      <a:lvl4pPr marL="3178973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4pPr>
      <a:lvl5pPr marL="4238632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5pPr>
      <a:lvl6pPr marL="5298289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6pPr>
      <a:lvl7pPr marL="6357947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7pPr>
      <a:lvl8pPr marL="7417605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8pPr>
      <a:lvl9pPr marL="8477263" algn="l" defTabSz="2119316" rtl="0" eaLnBrk="1" latinLnBrk="0" hangingPunct="1">
        <a:defRPr sz="41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ceso 3"/>
          <p:cNvSpPr/>
          <p:nvPr/>
        </p:nvSpPr>
        <p:spPr>
          <a:xfrm>
            <a:off x="3865983" y="0"/>
            <a:ext cx="17517642" cy="411715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77"/>
          </a:p>
        </p:txBody>
      </p:sp>
      <p:sp>
        <p:nvSpPr>
          <p:cNvPr id="5" name="Flecha derecha 4"/>
          <p:cNvSpPr/>
          <p:nvPr/>
        </p:nvSpPr>
        <p:spPr>
          <a:xfrm>
            <a:off x="318678" y="0"/>
            <a:ext cx="5305589" cy="4117159"/>
          </a:xfrm>
          <a:prstGeom prst="rightArrow">
            <a:avLst>
              <a:gd name="adj1" fmla="val 50000"/>
              <a:gd name="adj2" fmla="val 44106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77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4B0F031-5960-68C2-8F5E-EDDAB3D27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13" b="95976" l="1463" r="98374">
                        <a14:foregroundMark x1="49431" y1="56539" x2="49431" y2="56539"/>
                        <a14:foregroundMark x1="57236" y1="58149" x2="57236" y2="58149"/>
                        <a14:foregroundMark x1="66179" y1="57344" x2="66179" y2="57344"/>
                        <a14:foregroundMark x1="84715" y1="59155" x2="84715" y2="59155"/>
                        <a14:foregroundMark x1="93171" y1="59557" x2="93171" y2="59557"/>
                        <a14:foregroundMark x1="92195" y1="50101" x2="92195" y2="50101"/>
                        <a14:foregroundMark x1="89106" y1="40241" x2="89106" y2="40241"/>
                        <a14:foregroundMark x1="53333" y1="29376" x2="53333" y2="29376"/>
                        <a14:foregroundMark x1="58537" y1="30382" x2="58537" y2="30382"/>
                        <a14:foregroundMark x1="63740" y1="31187" x2="63740" y2="31187"/>
                        <a14:foregroundMark x1="66504" y1="29175" x2="66504" y2="29175"/>
                        <a14:foregroundMark x1="73821" y1="29175" x2="73821" y2="29175"/>
                        <a14:foregroundMark x1="78537" y1="30382" x2="78537" y2="30382"/>
                        <a14:foregroundMark x1="79837" y1="40040" x2="79837" y2="40040"/>
                        <a14:foregroundMark x1="86667" y1="41851" x2="86667" y2="41851"/>
                        <a14:foregroundMark x1="74634" y1="40845" x2="74634" y2="40845"/>
                        <a14:foregroundMark x1="71220" y1="42656" x2="71220" y2="42656"/>
                        <a14:foregroundMark x1="50244" y1="39839" x2="50244" y2="39839"/>
                        <a14:foregroundMark x1="56260" y1="39638" x2="56260" y2="39638"/>
                        <a14:foregroundMark x1="62439" y1="40241" x2="62439" y2="40241"/>
                        <a14:foregroundMark x1="27480" y1="76459" x2="27480" y2="76459"/>
                        <a14:foregroundMark x1="35285" y1="77867" x2="35285" y2="77867"/>
                        <a14:foregroundMark x1="39675" y1="77666" x2="39675" y2="77666"/>
                        <a14:foregroundMark x1="44065" y1="77264" x2="44065" y2="77264"/>
                        <a14:foregroundMark x1="51057" y1="76861" x2="51057" y2="76861"/>
                        <a14:foregroundMark x1="53171" y1="76861" x2="53171" y2="76861"/>
                        <a14:foregroundMark x1="58699" y1="77264" x2="58699" y2="77264"/>
                        <a14:foregroundMark x1="65203" y1="78672" x2="65203" y2="78672"/>
                        <a14:foregroundMark x1="72683" y1="78471" x2="72683" y2="78471"/>
                        <a14:foregroundMark x1="75610" y1="74245" x2="75610" y2="74245"/>
                        <a14:foregroundMark x1="71382" y1="76660" x2="71382" y2="76660"/>
                        <a14:foregroundMark x1="67642" y1="78068" x2="67642" y2="78068"/>
                        <a14:foregroundMark x1="79187" y1="76861" x2="79187" y2="76861"/>
                        <a14:foregroundMark x1="83902" y1="77062" x2="83902" y2="77062"/>
                        <a14:foregroundMark x1="89593" y1="78873" x2="89593" y2="78873"/>
                        <a14:foregroundMark x1="35772" y1="87123" x2="35772" y2="87123"/>
                        <a14:foregroundMark x1="40325" y1="87324" x2="40325" y2="87324"/>
                        <a14:foregroundMark x1="44553" y1="86117" x2="44553" y2="86117"/>
                        <a14:foregroundMark x1="46992" y1="85915" x2="46992" y2="85915"/>
                        <a14:foregroundMark x1="53659" y1="85915" x2="53659" y2="85915"/>
                        <a14:foregroundMark x1="58049" y1="85714" x2="58049" y2="85714"/>
                        <a14:foregroundMark x1="64715" y1="84708" x2="64715" y2="84708"/>
                        <a14:foregroundMark x1="70407" y1="87525" x2="70407" y2="87525"/>
                        <a14:foregroundMark x1="73171" y1="86117" x2="73171" y2="86117"/>
                        <a14:foregroundMark x1="77886" y1="85915" x2="77886" y2="85915"/>
                        <a14:foregroundMark x1="82439" y1="87324" x2="82439" y2="8732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678" y="214197"/>
            <a:ext cx="4629290" cy="374106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6892782" y="840674"/>
            <a:ext cx="11471349" cy="2562498"/>
          </a:xfrm>
          <a:prstGeom prst="rect">
            <a:avLst/>
          </a:prstGeom>
          <a:noFill/>
        </p:spPr>
        <p:txBody>
          <a:bodyPr wrap="none" lIns="76900" tIns="38450" rIns="76900" bIns="38450">
            <a:spAutoFit/>
          </a:bodyPr>
          <a:lstStyle/>
          <a:p>
            <a:pPr algn="ctr"/>
            <a:r>
              <a:rPr lang="es-ES" sz="6055" b="1" cap="all" spc="42" dirty="0">
                <a:ln w="6350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Introduce aquí el título </a:t>
            </a:r>
          </a:p>
          <a:p>
            <a:pPr algn="ctr"/>
            <a:r>
              <a:rPr lang="es-ES" sz="6055" b="1" cap="all" spc="42" dirty="0">
                <a:ln w="6350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del trabajo</a:t>
            </a:r>
          </a:p>
          <a:p>
            <a:pPr algn="ctr"/>
            <a:r>
              <a:rPr lang="es-ES" sz="4037" b="1" spc="42" dirty="0">
                <a:ln w="6350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Introduce aquí los autores del trabajo</a:t>
            </a:r>
            <a:endParaRPr lang="es-ES" sz="4037" b="1" spc="42" dirty="0">
              <a:ln w="6350" cmpd="sng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roceso 7"/>
          <p:cNvSpPr/>
          <p:nvPr/>
        </p:nvSpPr>
        <p:spPr>
          <a:xfrm>
            <a:off x="0" y="27481488"/>
            <a:ext cx="17570761" cy="279372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77"/>
          </a:p>
        </p:txBody>
      </p:sp>
      <p:sp>
        <p:nvSpPr>
          <p:cNvPr id="9" name="Rectángulo 8"/>
          <p:cNvSpPr/>
          <p:nvPr/>
        </p:nvSpPr>
        <p:spPr>
          <a:xfrm>
            <a:off x="776630" y="26905701"/>
            <a:ext cx="2663938" cy="1294138"/>
          </a:xfrm>
          <a:prstGeom prst="rect">
            <a:avLst/>
          </a:prstGeom>
          <a:noFill/>
        </p:spPr>
        <p:txBody>
          <a:bodyPr wrap="none" lIns="76900" tIns="38450" rIns="76900" bIns="38450">
            <a:spAutoFit/>
          </a:bodyPr>
          <a:lstStyle/>
          <a:p>
            <a:pPr algn="ctr"/>
            <a:endParaRPr lang="es-ES" sz="4541" b="1" spc="42" dirty="0">
              <a:ln w="6350" cmpd="sng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3364" b="1" spc="42" dirty="0">
                <a:ln w="317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  <a:endParaRPr lang="es-ES" sz="3700" b="1" spc="42" dirty="0">
              <a:ln w="317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1490029" y="26905701"/>
            <a:ext cx="3737053" cy="1294138"/>
          </a:xfrm>
          <a:prstGeom prst="rect">
            <a:avLst/>
          </a:prstGeom>
          <a:noFill/>
        </p:spPr>
        <p:txBody>
          <a:bodyPr wrap="none" lIns="76900" tIns="38450" rIns="76900" bIns="38450">
            <a:spAutoFit/>
          </a:bodyPr>
          <a:lstStyle/>
          <a:p>
            <a:pPr algn="ctr"/>
            <a:endParaRPr lang="es-ES" sz="4541" b="1" spc="42" dirty="0">
              <a:ln w="6350" cmpd="sng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3364" b="1" spc="42" dirty="0">
                <a:ln w="317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Agradecimientos</a:t>
            </a:r>
          </a:p>
        </p:txBody>
      </p:sp>
      <p:grpSp>
        <p:nvGrpSpPr>
          <p:cNvPr id="21" name="Grupo 20"/>
          <p:cNvGrpSpPr/>
          <p:nvPr/>
        </p:nvGrpSpPr>
        <p:grpSpPr>
          <a:xfrm>
            <a:off x="1350099" y="4692946"/>
            <a:ext cx="8266224" cy="1194135"/>
            <a:chOff x="1491916" y="5580302"/>
            <a:chExt cx="9829226" cy="1419925"/>
          </a:xfrm>
        </p:grpSpPr>
        <p:grpSp>
          <p:nvGrpSpPr>
            <p:cNvPr id="13" name="Grupo 12"/>
            <p:cNvGrpSpPr/>
            <p:nvPr/>
          </p:nvGrpSpPr>
          <p:grpSpPr>
            <a:xfrm>
              <a:off x="1491916" y="5580302"/>
              <a:ext cx="9829226" cy="1419925"/>
              <a:chOff x="1491916" y="5580302"/>
              <a:chExt cx="9829226" cy="1419925"/>
            </a:xfrm>
          </p:grpSpPr>
          <p:sp>
            <p:nvSpPr>
              <p:cNvPr id="11" name="Rectángulo redondeado 10"/>
              <p:cNvSpPr/>
              <p:nvPr/>
            </p:nvSpPr>
            <p:spPr>
              <a:xfrm>
                <a:off x="2806468" y="5943401"/>
                <a:ext cx="8514674" cy="794283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3364" spc="42" dirty="0">
                    <a:ln w="3175" cmpd="sng">
                      <a:solidFill>
                        <a:schemeClr val="bg1"/>
                      </a:solidFill>
                      <a:prstDash val="solid"/>
                    </a:ln>
                    <a:solidFill>
                      <a:schemeClr val="bg1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INTRODUCCIÓN</a:t>
                </a:r>
                <a:endParaRPr lang="es-ES" sz="3700" spc="42" dirty="0">
                  <a:ln w="3175" cmpd="sng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Anillo 11"/>
              <p:cNvSpPr/>
              <p:nvPr/>
            </p:nvSpPr>
            <p:spPr>
              <a:xfrm>
                <a:off x="1491916" y="5580302"/>
                <a:ext cx="1525858" cy="1419925"/>
              </a:xfrm>
              <a:prstGeom prst="donut">
                <a:avLst>
                  <a:gd name="adj" fmla="val 14778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 sz="1277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5" name="Imagen 14"/>
            <p:cNvPicPr>
              <a:picLocks noChangeAspect="1"/>
            </p:cNvPicPr>
            <p:nvPr/>
          </p:nvPicPr>
          <p:blipFill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41310" t="4210" r="41929" b="66329"/>
            <a:stretch/>
          </p:blipFill>
          <p:spPr>
            <a:xfrm>
              <a:off x="2053459" y="5943401"/>
              <a:ext cx="410341" cy="721205"/>
            </a:xfrm>
            <a:prstGeom prst="rect">
              <a:avLst/>
            </a:prstGeom>
          </p:spPr>
        </p:pic>
      </p:grpSp>
      <p:grpSp>
        <p:nvGrpSpPr>
          <p:cNvPr id="22" name="Grupo 21"/>
          <p:cNvGrpSpPr/>
          <p:nvPr/>
        </p:nvGrpSpPr>
        <p:grpSpPr>
          <a:xfrm>
            <a:off x="10691813" y="4692945"/>
            <a:ext cx="8884841" cy="1194135"/>
            <a:chOff x="13550566" y="5580302"/>
            <a:chExt cx="10564813" cy="1419925"/>
          </a:xfrm>
        </p:grpSpPr>
        <p:pic>
          <p:nvPicPr>
            <p:cNvPr id="16" name="Imagen 15"/>
            <p:cNvPicPr>
              <a:picLocks noChangeAspect="1"/>
            </p:cNvPicPr>
            <p:nvPr/>
          </p:nvPicPr>
          <p:blipFill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55789" b="66611"/>
            <a:stretch/>
          </p:blipFill>
          <p:spPr>
            <a:xfrm>
              <a:off x="13924424" y="5794588"/>
              <a:ext cx="1152000" cy="870018"/>
            </a:xfrm>
            <a:prstGeom prst="rect">
              <a:avLst/>
            </a:prstGeom>
          </p:spPr>
        </p:pic>
        <p:grpSp>
          <p:nvGrpSpPr>
            <p:cNvPr id="17" name="Grupo 16"/>
            <p:cNvGrpSpPr/>
            <p:nvPr/>
          </p:nvGrpSpPr>
          <p:grpSpPr>
            <a:xfrm>
              <a:off x="13550566" y="5580302"/>
              <a:ext cx="10564813" cy="1419925"/>
              <a:chOff x="1491916" y="5580302"/>
              <a:chExt cx="10564813" cy="1419925"/>
            </a:xfrm>
          </p:grpSpPr>
          <p:sp>
            <p:nvSpPr>
              <p:cNvPr id="18" name="Rectángulo redondeado 17"/>
              <p:cNvSpPr/>
              <p:nvPr/>
            </p:nvSpPr>
            <p:spPr>
              <a:xfrm>
                <a:off x="2806468" y="5943401"/>
                <a:ext cx="9250261" cy="72120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3364" spc="42" dirty="0">
                    <a:ln w="3175" cmpd="sng">
                      <a:solidFill>
                        <a:schemeClr val="bg1"/>
                      </a:solidFill>
                      <a:prstDash val="solid"/>
                    </a:ln>
                    <a:solidFill>
                      <a:schemeClr val="bg1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MÉTODOS</a:t>
                </a:r>
              </a:p>
            </p:txBody>
          </p:sp>
          <p:sp>
            <p:nvSpPr>
              <p:cNvPr id="19" name="Anillo 18"/>
              <p:cNvSpPr/>
              <p:nvPr/>
            </p:nvSpPr>
            <p:spPr>
              <a:xfrm>
                <a:off x="1491916" y="5580302"/>
                <a:ext cx="1525858" cy="1419925"/>
              </a:xfrm>
              <a:prstGeom prst="donut">
                <a:avLst>
                  <a:gd name="adj" fmla="val 14778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 sz="1277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4" name="Grupo 33"/>
          <p:cNvGrpSpPr/>
          <p:nvPr/>
        </p:nvGrpSpPr>
        <p:grpSpPr>
          <a:xfrm>
            <a:off x="1350099" y="10075917"/>
            <a:ext cx="18226554" cy="1194135"/>
            <a:chOff x="1491916" y="11981101"/>
            <a:chExt cx="21672884" cy="1419925"/>
          </a:xfrm>
        </p:grpSpPr>
        <p:pic>
          <p:nvPicPr>
            <p:cNvPr id="24" name="Imagen 23"/>
            <p:cNvPicPr>
              <a:picLocks noChangeAspect="1"/>
            </p:cNvPicPr>
            <p:nvPr/>
          </p:nvPicPr>
          <p:blipFill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7581" t="33390" r="63454" b="37743"/>
            <a:stretch/>
          </p:blipFill>
          <p:spPr>
            <a:xfrm>
              <a:off x="1786335" y="12284181"/>
              <a:ext cx="754743" cy="752196"/>
            </a:xfrm>
            <a:prstGeom prst="rect">
              <a:avLst/>
            </a:prstGeom>
          </p:spPr>
        </p:pic>
        <p:sp>
          <p:nvSpPr>
            <p:cNvPr id="26" name="Rectángulo redondeado 25"/>
            <p:cNvSpPr/>
            <p:nvPr/>
          </p:nvSpPr>
          <p:spPr>
            <a:xfrm>
              <a:off x="2806468" y="12344200"/>
              <a:ext cx="20358332" cy="72120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3364" spc="42" dirty="0">
                  <a:ln w="3175" cmpd="sng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RESULTADOS</a:t>
              </a:r>
              <a:endParaRPr lang="es-ES" sz="3700" spc="42" dirty="0">
                <a:ln w="317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Anillo 26"/>
            <p:cNvSpPr/>
            <p:nvPr/>
          </p:nvSpPr>
          <p:spPr>
            <a:xfrm>
              <a:off x="1491916" y="11981101"/>
              <a:ext cx="1525858" cy="1419925"/>
            </a:xfrm>
            <a:prstGeom prst="donut">
              <a:avLst>
                <a:gd name="adj" fmla="val 1477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1277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Grupo 28"/>
          <p:cNvGrpSpPr/>
          <p:nvPr/>
        </p:nvGrpSpPr>
        <p:grpSpPr>
          <a:xfrm>
            <a:off x="1181846" y="21075170"/>
            <a:ext cx="8884841" cy="1194135"/>
            <a:chOff x="13550566" y="5580302"/>
            <a:chExt cx="10564813" cy="1419925"/>
          </a:xfrm>
        </p:grpSpPr>
        <p:pic>
          <p:nvPicPr>
            <p:cNvPr id="30" name="Imagen 29"/>
            <p:cNvPicPr>
              <a:picLocks noChangeAspect="1"/>
            </p:cNvPicPr>
            <p:nvPr/>
          </p:nvPicPr>
          <p:blipFill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36293" t="31193" r="37275" b="35418"/>
            <a:stretch/>
          </p:blipFill>
          <p:spPr>
            <a:xfrm>
              <a:off x="13953500" y="5823664"/>
              <a:ext cx="688740" cy="870018"/>
            </a:xfrm>
            <a:prstGeom prst="rect">
              <a:avLst/>
            </a:prstGeom>
          </p:spPr>
        </p:pic>
        <p:grpSp>
          <p:nvGrpSpPr>
            <p:cNvPr id="31" name="Grupo 30"/>
            <p:cNvGrpSpPr/>
            <p:nvPr/>
          </p:nvGrpSpPr>
          <p:grpSpPr>
            <a:xfrm>
              <a:off x="13550566" y="5580302"/>
              <a:ext cx="10564813" cy="1419925"/>
              <a:chOff x="1491916" y="5580302"/>
              <a:chExt cx="10564813" cy="1419925"/>
            </a:xfrm>
          </p:grpSpPr>
          <p:sp>
            <p:nvSpPr>
              <p:cNvPr id="32" name="Rectángulo redondeado 31"/>
              <p:cNvSpPr/>
              <p:nvPr/>
            </p:nvSpPr>
            <p:spPr>
              <a:xfrm>
                <a:off x="2806468" y="5943401"/>
                <a:ext cx="9250261" cy="72120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3364" spc="42" dirty="0">
                    <a:ln w="3175" cmpd="sng">
                      <a:solidFill>
                        <a:schemeClr val="bg1"/>
                      </a:solidFill>
                      <a:prstDash val="solid"/>
                    </a:ln>
                    <a:solidFill>
                      <a:schemeClr val="bg1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DISCUSIÓN</a:t>
                </a:r>
                <a:endParaRPr lang="es-ES" sz="3700" spc="42" dirty="0">
                  <a:ln w="3175" cmpd="sng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Anillo 32"/>
              <p:cNvSpPr/>
              <p:nvPr/>
            </p:nvSpPr>
            <p:spPr>
              <a:xfrm>
                <a:off x="1491916" y="5580302"/>
                <a:ext cx="1525858" cy="1419925"/>
              </a:xfrm>
              <a:prstGeom prst="donut">
                <a:avLst>
                  <a:gd name="adj" fmla="val 14778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 sz="1277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36" name="Grupo 35"/>
          <p:cNvGrpSpPr/>
          <p:nvPr/>
        </p:nvGrpSpPr>
        <p:grpSpPr>
          <a:xfrm>
            <a:off x="12231862" y="21095239"/>
            <a:ext cx="7176538" cy="1194135"/>
            <a:chOff x="1491916" y="5580302"/>
            <a:chExt cx="8533499" cy="1419925"/>
          </a:xfrm>
        </p:grpSpPr>
        <p:grpSp>
          <p:nvGrpSpPr>
            <p:cNvPr id="37" name="Grupo 36"/>
            <p:cNvGrpSpPr/>
            <p:nvPr/>
          </p:nvGrpSpPr>
          <p:grpSpPr>
            <a:xfrm>
              <a:off x="1491916" y="5580302"/>
              <a:ext cx="8533499" cy="1419925"/>
              <a:chOff x="1491916" y="5580302"/>
              <a:chExt cx="8533499" cy="1419925"/>
            </a:xfrm>
          </p:grpSpPr>
          <p:sp>
            <p:nvSpPr>
              <p:cNvPr id="39" name="Rectángulo redondeado 38"/>
              <p:cNvSpPr/>
              <p:nvPr/>
            </p:nvSpPr>
            <p:spPr>
              <a:xfrm>
                <a:off x="2806468" y="5943401"/>
                <a:ext cx="7218947" cy="794283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3364" spc="42" dirty="0">
                    <a:ln w="3175" cmpd="sng">
                      <a:solidFill>
                        <a:schemeClr val="bg1"/>
                      </a:solidFill>
                      <a:prstDash val="solid"/>
                    </a:ln>
                    <a:solidFill>
                      <a:schemeClr val="bg1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CONCLUSIONES</a:t>
                </a:r>
                <a:endParaRPr lang="es-ES" sz="3700" spc="42" dirty="0">
                  <a:ln w="3175" cmpd="sng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Anillo 39"/>
              <p:cNvSpPr/>
              <p:nvPr/>
            </p:nvSpPr>
            <p:spPr>
              <a:xfrm>
                <a:off x="1491916" y="5580302"/>
                <a:ext cx="1525858" cy="1419925"/>
              </a:xfrm>
              <a:prstGeom prst="donut">
                <a:avLst>
                  <a:gd name="adj" fmla="val 14778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 sz="1277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38" name="Imagen 37"/>
            <p:cNvPicPr>
              <a:picLocks noChangeAspect="1"/>
            </p:cNvPicPr>
            <p:nvPr/>
          </p:nvPicPr>
          <p:blipFill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63098" t="36115" r="17857" b="38411"/>
            <a:stretch/>
          </p:blipFill>
          <p:spPr>
            <a:xfrm>
              <a:off x="2015359" y="5981502"/>
              <a:ext cx="466256" cy="623612"/>
            </a:xfrm>
            <a:prstGeom prst="rect">
              <a:avLst/>
            </a:prstGeom>
          </p:spPr>
        </p:pic>
      </p:grpSp>
      <p:pic>
        <p:nvPicPr>
          <p:cNvPr id="41" name="Imagen 40">
            <a:extLst>
              <a:ext uri="{FF2B5EF4-FFF2-40B4-BE49-F238E27FC236}">
                <a16:creationId xmlns:a16="http://schemas.microsoft.com/office/drawing/2014/main" id="{837CF8F7-BC2D-9520-98EA-8A10A395B2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3406" y="27663276"/>
            <a:ext cx="1423918" cy="1442684"/>
          </a:xfrm>
          <a:prstGeom prst="rect">
            <a:avLst/>
          </a:prstGeom>
        </p:spPr>
      </p:pic>
      <p:pic>
        <p:nvPicPr>
          <p:cNvPr id="42" name="Imagen 41" descr="Logotipo&#10;&#10;El contenido generado por IA puede ser incorrecto.">
            <a:extLst>
              <a:ext uri="{FF2B5EF4-FFF2-40B4-BE49-F238E27FC236}">
                <a16:creationId xmlns:a16="http://schemas.microsoft.com/office/drawing/2014/main" id="{6E20E2BB-C880-1E6B-CED2-5E244D9566A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4160" y="28790103"/>
            <a:ext cx="2928003" cy="1647002"/>
          </a:xfrm>
          <a:prstGeom prst="rect">
            <a:avLst/>
          </a:prstGeom>
        </p:spPr>
      </p:pic>
      <p:sp>
        <p:nvSpPr>
          <p:cNvPr id="43" name="CuadroTexto 42"/>
          <p:cNvSpPr txBox="1"/>
          <p:nvPr/>
        </p:nvSpPr>
        <p:spPr>
          <a:xfrm>
            <a:off x="1822348" y="6112187"/>
            <a:ext cx="7793976" cy="40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18" dirty="0">
                <a:latin typeface="Arial" panose="020B0604020202020204" pitchFamily="34" charset="0"/>
                <a:cs typeface="Arial" panose="020B0604020202020204" pitchFamily="34" charset="0"/>
              </a:rPr>
              <a:t>Incluye aquí el texto (Recomendado en Arial tamaño 24).</a:t>
            </a:r>
            <a:endParaRPr lang="es-ES" sz="201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CuadroTexto 46"/>
          <p:cNvSpPr txBox="1"/>
          <p:nvPr/>
        </p:nvSpPr>
        <p:spPr>
          <a:xfrm>
            <a:off x="12648426" y="22611409"/>
            <a:ext cx="7172007" cy="1955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4505" indent="-384505">
              <a:lnSpc>
                <a:spcPct val="150000"/>
              </a:lnSpc>
              <a:buAutoNum type="arabicPeriod"/>
            </a:pPr>
            <a:r>
              <a:rPr lang="es-ES" sz="2018" dirty="0">
                <a:latin typeface="Arial" panose="020B0604020202020204" pitchFamily="34" charset="0"/>
                <a:cs typeface="Arial" panose="020B0604020202020204" pitchFamily="34" charset="0"/>
              </a:rPr>
              <a:t>Incluye las principales conclusiones del trabajo.</a:t>
            </a:r>
          </a:p>
          <a:p>
            <a:pPr marL="384505" indent="-384505">
              <a:lnSpc>
                <a:spcPct val="150000"/>
              </a:lnSpc>
              <a:buAutoNum type="arabicPeriod"/>
            </a:pPr>
            <a:r>
              <a:rPr lang="es-ES" sz="2018" dirty="0">
                <a:latin typeface="Arial" panose="020B0604020202020204" pitchFamily="34" charset="0"/>
                <a:cs typeface="Arial" panose="020B0604020202020204" pitchFamily="34" charset="0"/>
              </a:rPr>
              <a:t>Preferiblemente en forma numerada.</a:t>
            </a:r>
          </a:p>
          <a:p>
            <a:pPr marL="384505" indent="-384505">
              <a:lnSpc>
                <a:spcPct val="150000"/>
              </a:lnSpc>
              <a:buAutoNum type="arabicPeriod"/>
            </a:pPr>
            <a:r>
              <a:rPr lang="es-ES" sz="201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84505" indent="-384505">
              <a:lnSpc>
                <a:spcPct val="150000"/>
              </a:lnSpc>
              <a:buAutoNum type="arabicPeriod"/>
            </a:pPr>
            <a:r>
              <a:rPr lang="es-ES" sz="201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8" name="CuadroTexto 47"/>
          <p:cNvSpPr txBox="1"/>
          <p:nvPr/>
        </p:nvSpPr>
        <p:spPr>
          <a:xfrm>
            <a:off x="11188194" y="6095295"/>
            <a:ext cx="8388460" cy="40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18" dirty="0">
                <a:latin typeface="Arial" panose="020B0604020202020204" pitchFamily="34" charset="0"/>
                <a:cs typeface="Arial" panose="020B0604020202020204" pitchFamily="34" charset="0"/>
              </a:rPr>
              <a:t>Incluye aquí el texto (Recomendado en Arial tamaño 24).</a:t>
            </a:r>
            <a:endParaRPr lang="es-ES" sz="201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1822347" y="11506158"/>
            <a:ext cx="17754306" cy="40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18" dirty="0">
                <a:latin typeface="Arial" panose="020B0604020202020204" pitchFamily="34" charset="0"/>
                <a:cs typeface="Arial" panose="020B0604020202020204" pitchFamily="34" charset="0"/>
              </a:rPr>
              <a:t>Incluye aquí el texto (Recomendado en Arial tamaño 24).</a:t>
            </a:r>
            <a:endParaRPr lang="es-ES" sz="201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CuadroTexto 49"/>
          <p:cNvSpPr txBox="1"/>
          <p:nvPr/>
        </p:nvSpPr>
        <p:spPr>
          <a:xfrm>
            <a:off x="1746810" y="22660919"/>
            <a:ext cx="8319877" cy="40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18" dirty="0">
                <a:latin typeface="Arial" panose="020B0604020202020204" pitchFamily="34" charset="0"/>
                <a:cs typeface="Arial" panose="020B0604020202020204" pitchFamily="34" charset="0"/>
              </a:rPr>
              <a:t>Incluye aquí el texto (Recomendado en Arial tamaño 24).</a:t>
            </a:r>
            <a:endParaRPr lang="es-ES" sz="201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83154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8478</TotalTime>
  <Words>77</Words>
  <Application>Microsoft Office PowerPoint</Application>
  <PresentationFormat>Personalizado</PresentationFormat>
  <Paragraphs>20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Aina García García</dc:creator>
  <cp:lastModifiedBy>NUTRYCIAL_VET 1</cp:lastModifiedBy>
  <cp:revision>6</cp:revision>
  <dcterms:created xsi:type="dcterms:W3CDTF">2025-07-30T16:33:22Z</dcterms:created>
  <dcterms:modified xsi:type="dcterms:W3CDTF">2025-09-02T10:34:34Z</dcterms:modified>
</cp:coreProperties>
</file>