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7696200" cx="136906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kCbljwDBSlZ15BYW+DB3Zis9M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3b641ae1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3b641ae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3b641ae1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3b641ae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391782" y="235738"/>
            <a:ext cx="7052074" cy="981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391782" y="1373543"/>
            <a:ext cx="7052074" cy="3884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391782" y="5456018"/>
            <a:ext cx="1828315" cy="31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2677176" y="5456018"/>
            <a:ext cx="2481285" cy="31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5615540" y="5456018"/>
            <a:ext cx="1828315" cy="31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/>
          <p:nvPr>
            <p:ph idx="2" type="pic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/>
          <p:nvPr>
            <p:ph type="title"/>
          </p:nvPr>
        </p:nvSpPr>
        <p:spPr>
          <a:xfrm rot="5400000">
            <a:off x="4000500" y="-3268662"/>
            <a:ext cx="1143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ctr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subTitle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6"/>
          <p:cNvSpPr txBox="1"/>
          <p:nvPr>
            <p:ph idx="2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6"/>
          <p:cNvSpPr txBox="1"/>
          <p:nvPr>
            <p:ph idx="3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6"/>
          <p:cNvSpPr txBox="1"/>
          <p:nvPr>
            <p:ph idx="4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8"/>
          <p:cNvSpPr txBox="1"/>
          <p:nvPr>
            <p:ph idx="2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91782" y="235738"/>
            <a:ext cx="7052074" cy="981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91782" y="1373543"/>
            <a:ext cx="7052074" cy="3884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391782" y="5456018"/>
            <a:ext cx="1828315" cy="31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2677176" y="5456018"/>
            <a:ext cx="2481285" cy="31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5615540" y="5456018"/>
            <a:ext cx="1828315" cy="31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43.png"/><Relationship Id="rId7" Type="http://schemas.openxmlformats.org/officeDocument/2006/relationships/image" Target="../media/image50.png"/><Relationship Id="rId8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48.png"/><Relationship Id="rId7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66.png"/><Relationship Id="rId6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3.png"/><Relationship Id="rId4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4.png"/><Relationship Id="rId4" Type="http://schemas.openxmlformats.org/officeDocument/2006/relationships/image" Target="../media/image57.png"/><Relationship Id="rId5" Type="http://schemas.openxmlformats.org/officeDocument/2006/relationships/image" Target="../media/image60.png"/><Relationship Id="rId6" Type="http://schemas.openxmlformats.org/officeDocument/2006/relationships/image" Target="../media/image71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0.png"/><Relationship Id="rId4" Type="http://schemas.openxmlformats.org/officeDocument/2006/relationships/image" Target="../media/image82.png"/><Relationship Id="rId5" Type="http://schemas.openxmlformats.org/officeDocument/2006/relationships/image" Target="../media/image68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78.png"/><Relationship Id="rId10" Type="http://schemas.openxmlformats.org/officeDocument/2006/relationships/image" Target="../media/image75.png"/><Relationship Id="rId13" Type="http://schemas.openxmlformats.org/officeDocument/2006/relationships/image" Target="../media/image80.png"/><Relationship Id="rId1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9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5" Type="http://schemas.openxmlformats.org/officeDocument/2006/relationships/image" Target="../media/image69.png"/><Relationship Id="rId6" Type="http://schemas.openxmlformats.org/officeDocument/2006/relationships/image" Target="../media/image72.png"/><Relationship Id="rId7" Type="http://schemas.openxmlformats.org/officeDocument/2006/relationships/image" Target="../media/image79.png"/><Relationship Id="rId8" Type="http://schemas.openxmlformats.org/officeDocument/2006/relationships/image" Target="../media/image8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0.png"/><Relationship Id="rId13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3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49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42.png"/><Relationship Id="rId6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63.png"/><Relationship Id="rId6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4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 flipH="1">
            <a:off x="710747" y="397413"/>
            <a:ext cx="12269110" cy="6901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1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710747" y="1228325"/>
            <a:ext cx="6838909" cy="26106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1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type="ctrTitle"/>
          </p:nvPr>
        </p:nvSpPr>
        <p:spPr>
          <a:xfrm>
            <a:off x="2356190" y="1461623"/>
            <a:ext cx="4771833" cy="218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21"/>
              <a:buFont typeface="Calibri"/>
              <a:buNone/>
            </a:pPr>
            <a:r>
              <a:rPr b="0" i="0" lang="en-US" sz="33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Encuestas de satisfacción PDI</a:t>
            </a:r>
            <a:br>
              <a:rPr b="0" i="0" lang="en-US" sz="33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3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2022-23</a:t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2356191" y="4172258"/>
            <a:ext cx="4827844" cy="1616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16"/>
              <a:buFont typeface="Arial"/>
              <a:buNone/>
            </a:pPr>
            <a:r>
              <a:rPr b="1" i="0" lang="en-US" sz="2416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MÁSTER EN FINANZAS DE EMPRESA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710747" y="1292740"/>
            <a:ext cx="1077547" cy="2481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1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rot="5400000">
            <a:off x="-1694602" y="3815896"/>
            <a:ext cx="6901376" cy="644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1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 rot="5400000">
            <a:off x="4131175" y="3815896"/>
            <a:ext cx="6901376" cy="644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1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 con confianza baja"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27743" r="28522" t="0"/>
          <a:stretch/>
        </p:blipFill>
        <p:spPr>
          <a:xfrm>
            <a:off x="7614070" y="397414"/>
            <a:ext cx="5365786" cy="690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9940" y="172212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65" y="172212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9940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172212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9940" y="172212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9940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565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3067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6816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65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565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6816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53067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6816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3067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9940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565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565" y="172212"/>
            <a:ext cx="10213439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9940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14005" y="172212"/>
            <a:ext cx="2465313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172212"/>
            <a:ext cx="12678752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9940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65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3067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6816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6816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565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565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53067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504" y="3031236"/>
            <a:ext cx="5282813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565" y="172212"/>
            <a:ext cx="12678752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65" y="2214372"/>
            <a:ext cx="7395938" cy="530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172212"/>
            <a:ext cx="2113125" cy="12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5097" y="172212"/>
            <a:ext cx="2641407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5097" y="784860"/>
            <a:ext cx="7924220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96504" y="172212"/>
            <a:ext cx="5282813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3690" y="172212"/>
            <a:ext cx="2641407" cy="12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0565" y="1397508"/>
            <a:ext cx="4226251" cy="428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26816" y="1397508"/>
            <a:ext cx="4754532" cy="245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281347" y="4460748"/>
            <a:ext cx="3697969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26816" y="3848100"/>
            <a:ext cx="4754532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00565" y="5686044"/>
            <a:ext cx="4226251" cy="183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281347" y="1397508"/>
            <a:ext cx="3697969" cy="30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7441" y="172212"/>
            <a:ext cx="1760938" cy="163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565" y="2622804"/>
            <a:ext cx="7395938" cy="49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65" y="172212"/>
            <a:ext cx="2465313" cy="245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96504" y="1805940"/>
            <a:ext cx="5282813" cy="449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96504" y="6298692"/>
            <a:ext cx="2817501" cy="12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65878" y="172212"/>
            <a:ext cx="4930626" cy="81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65878" y="989076"/>
            <a:ext cx="4930626" cy="81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65878" y="1805940"/>
            <a:ext cx="4930626" cy="81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14005" y="6298692"/>
            <a:ext cx="2465313" cy="12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18380" y="172212"/>
            <a:ext cx="1760938" cy="163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96504" y="172212"/>
            <a:ext cx="1760938" cy="163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172212"/>
            <a:ext cx="6339376" cy="49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565" y="5073396"/>
            <a:ext cx="6339376" cy="245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9940" y="172212"/>
            <a:ext cx="6339376" cy="49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9940" y="5073396"/>
            <a:ext cx="6339376" cy="245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565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6816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6816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53067" y="172212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53067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6816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3067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65" y="3848100"/>
            <a:ext cx="4226251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565" y="172212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39940" y="172212"/>
            <a:ext cx="6339376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172212"/>
            <a:ext cx="6339376" cy="326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9940" y="172212"/>
            <a:ext cx="6339376" cy="326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9940" y="3439668"/>
            <a:ext cx="6339376" cy="408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565" y="3439668"/>
            <a:ext cx="6339376" cy="408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9940" y="172212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65" y="172212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9940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65" y="172212"/>
            <a:ext cx="12678752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9940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65" y="3848100"/>
            <a:ext cx="6339376" cy="367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2023-08-02T12:26:09Z</dcterms:created>
  <dc:creator>User</dc:creator>
</cp:coreProperties>
</file>