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60" r:id="rId3"/>
    <p:sldId id="262" r:id="rId4"/>
    <p:sldId id="264" r:id="rId5"/>
    <p:sldId id="266" r:id="rId6"/>
    <p:sldId id="268" r:id="rId7"/>
    <p:sldId id="270" r:id="rId8"/>
    <p:sldId id="272" r:id="rId9"/>
    <p:sldId id="274" r:id="rId10"/>
    <p:sldId id="276" r:id="rId11"/>
    <p:sldId id="280" r:id="rId12"/>
    <p:sldId id="282" r:id="rId13"/>
    <p:sldId id="284" r:id="rId14"/>
    <p:sldId id="286" r:id="rId15"/>
    <p:sldId id="288" r:id="rId16"/>
    <p:sldId id="290" r:id="rId17"/>
    <p:sldId id="292" r:id="rId18"/>
  </p:sldIdLst>
  <p:sldSz cx="15976600" cy="89662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/>
    <p:restoredTop sz="0"/>
  </p:normalViewPr>
  <p:slideViewPr>
    <p:cSldViewPr>
      <p:cViewPr varScale="1">
        <p:scale>
          <a:sx n="48" d="100"/>
          <a:sy n="48" d="100"/>
        </p:scale>
        <p:origin x="6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81A2214-E980-437E-94F9-CC844384D5C0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449D956-8D0B-452A-A2AE-C999EDDD4F1C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C851459-ED09-42DA-80B7-52DDCAA0AAF1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01CD1EF-D043-41D6-ACEF-D79D68B8F5F1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D42256-79A6-4785-8334-80A4C3D06318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378B37B8-49CF-4A99-9F62-C5C610C20DDE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1CCB6B2C-BCBE-45F5-84A9-4E6E78B4EEEB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AA773D25-A03F-42E6-8882-55B670B22A68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BFDB7A8C-EC54-426F-9303-80139E268E9A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D845FC93-030B-44A6-A653-D3E8BECC6B15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D504B7D9-69EC-43EC-B6A3-CE5C052EBB06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29424" y="456231"/>
            <a:ext cx="14317756" cy="80537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4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93057-B056-4D1D-B0DA-F1619DAAF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9425" y="1425886"/>
            <a:ext cx="7980842" cy="30465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4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06D39D2-87DB-4FE1-B254-D18CE66E4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617" y="1698139"/>
            <a:ext cx="5568614" cy="255238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es-ES" sz="3876" dirty="0">
                <a:solidFill>
                  <a:schemeClr val="bg1"/>
                </a:solidFill>
              </a:rPr>
              <a:t>Encuestas de satisfacción PDI</a:t>
            </a:r>
            <a:br>
              <a:rPr lang="es-ES" sz="3876" dirty="0">
                <a:solidFill>
                  <a:schemeClr val="bg1"/>
                </a:solidFill>
              </a:rPr>
            </a:br>
            <a:r>
              <a:rPr lang="es-ES" sz="3876" dirty="0">
                <a:solidFill>
                  <a:schemeClr val="bg1"/>
                </a:solidFill>
              </a:rPr>
              <a:t>2021-22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BF88D0-2F16-418E-AF89-CC33DF0BFD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9618" y="4861384"/>
            <a:ext cx="5633978" cy="1886208"/>
          </a:xfrm>
        </p:spPr>
        <p:txBody>
          <a:bodyPr anchor="t">
            <a:normAutofit/>
          </a:bodyPr>
          <a:lstStyle/>
          <a:p>
            <a:r>
              <a:rPr lang="es-ES" sz="2819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MÁSTER EN FINANZAS DE EMPRESA</a:t>
            </a:r>
          </a:p>
          <a:p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B41592-BC5E-4AE2-8CA7-91C73FD8F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9423" y="1501055"/>
            <a:ext cx="1257471" cy="28961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4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574A3D-9991-4D4A-91DF-0D0DE47DB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977560" y="4445517"/>
            <a:ext cx="8053739" cy="751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4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A56255-4961-41E1-887B-7319F23C9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20980" y="4445517"/>
            <a:ext cx="8053739" cy="751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4"/>
          </a:p>
        </p:txBody>
      </p:sp>
      <p:pic>
        <p:nvPicPr>
          <p:cNvPr id="4" name="Imagen 3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88EA9BFA-5B7C-4A15-A35F-D548003B70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4" r="28522"/>
          <a:stretch/>
        </p:blipFill>
        <p:spPr>
          <a:xfrm>
            <a:off x="8885434" y="456231"/>
            <a:ext cx="6261743" cy="805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4870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34918" y="184845"/>
            <a:ext cx="7413733" cy="4298255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7748651" y="184845"/>
            <a:ext cx="7413733" cy="4298255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748651" y="4483100"/>
            <a:ext cx="7413733" cy="4298255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34918" y="4483100"/>
            <a:ext cx="7413733" cy="429825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219896" y="184845"/>
            <a:ext cx="4942489" cy="4298255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277407" y="184845"/>
            <a:ext cx="4942489" cy="4298255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34918" y="184845"/>
            <a:ext cx="4942489" cy="4298255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34918" y="4483100"/>
            <a:ext cx="4942489" cy="4298255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5277407" y="4483100"/>
            <a:ext cx="4942489" cy="4298255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10219896" y="4483100"/>
            <a:ext cx="4942489" cy="429825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34918" y="184845"/>
            <a:ext cx="4942489" cy="4298255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277407" y="184845"/>
            <a:ext cx="4942489" cy="4298255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219896" y="184845"/>
            <a:ext cx="4942489" cy="4298255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748651" y="4483100"/>
            <a:ext cx="7413733" cy="4298255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334918" y="4483100"/>
            <a:ext cx="7413733" cy="429825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34918" y="4483100"/>
            <a:ext cx="7413733" cy="4298255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34918" y="184845"/>
            <a:ext cx="11944348" cy="4298255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748651" y="4483100"/>
            <a:ext cx="7413733" cy="4298255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2279265" y="184845"/>
            <a:ext cx="2883119" cy="429825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34918" y="184845"/>
            <a:ext cx="14827465" cy="4298255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7748651" y="4483100"/>
            <a:ext cx="7413733" cy="4298255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34918" y="4483100"/>
            <a:ext cx="7413733" cy="429825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219896" y="184845"/>
            <a:ext cx="4942489" cy="4298255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277407" y="4483100"/>
            <a:ext cx="4942489" cy="4298255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5277407" y="184845"/>
            <a:ext cx="4942489" cy="4298255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34918" y="184845"/>
            <a:ext cx="4942489" cy="4298255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334918" y="4483100"/>
            <a:ext cx="4942489" cy="4298255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10219896" y="4483100"/>
            <a:ext cx="4942489" cy="429825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8984273" y="3527932"/>
            <a:ext cx="6178111" cy="4298255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34918" y="184845"/>
            <a:ext cx="14827465" cy="238792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34918" y="2572764"/>
            <a:ext cx="8649355" cy="620859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34918" y="184845"/>
            <a:ext cx="2471245" cy="1432752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895218" y="184845"/>
            <a:ext cx="3089055" cy="716376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5895218" y="901221"/>
            <a:ext cx="9267167" cy="716376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984273" y="184845"/>
            <a:ext cx="6178111" cy="716376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806162" y="184845"/>
            <a:ext cx="3089055" cy="1432752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334918" y="1617597"/>
            <a:ext cx="4942489" cy="5014631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5277407" y="1617596"/>
            <a:ext cx="5560300" cy="2865504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10837706" y="5199476"/>
            <a:ext cx="4324677" cy="3581879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5277407" y="4483100"/>
            <a:ext cx="5560300" cy="4298255"/>
          </a:xfrm>
          <a:prstGeom prst="rect">
            <a:avLst/>
          </a:prstGeom>
        </p:spPr>
      </p:pic>
      <p:pic>
        <p:nvPicPr>
          <p:cNvPr id="11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334918" y="6632228"/>
            <a:ext cx="4942489" cy="2149128"/>
          </a:xfrm>
          <a:prstGeom prst="rect">
            <a:avLst/>
          </a:prstGeom>
        </p:spPr>
      </p:pic>
      <p:pic>
        <p:nvPicPr>
          <p:cNvPr id="12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10837706" y="1617596"/>
            <a:ext cx="4324677" cy="358187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043643" y="184845"/>
            <a:ext cx="2059370" cy="191033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34918" y="3050348"/>
            <a:ext cx="8649355" cy="573100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34918" y="184845"/>
            <a:ext cx="2883119" cy="2865504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984273" y="2095180"/>
            <a:ext cx="6178111" cy="5253423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984273" y="7348603"/>
            <a:ext cx="3294993" cy="1432752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3218037" y="184845"/>
            <a:ext cx="5766237" cy="955168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3218037" y="1140012"/>
            <a:ext cx="5766237" cy="955168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3218037" y="2095180"/>
            <a:ext cx="5766237" cy="955168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12279265" y="7348603"/>
            <a:ext cx="2883119" cy="1432752"/>
          </a:xfrm>
          <a:prstGeom prst="rect">
            <a:avLst/>
          </a:prstGeom>
        </p:spPr>
      </p:pic>
      <p:pic>
        <p:nvPicPr>
          <p:cNvPr id="11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13103014" y="184845"/>
            <a:ext cx="2059370" cy="1910336"/>
          </a:xfrm>
          <a:prstGeom prst="rect">
            <a:avLst/>
          </a:prstGeom>
        </p:spPr>
      </p:pic>
      <p:pic>
        <p:nvPicPr>
          <p:cNvPr id="12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8984273" y="184845"/>
            <a:ext cx="2059370" cy="191033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34918" y="184845"/>
            <a:ext cx="7413733" cy="573100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34918" y="5915852"/>
            <a:ext cx="7413733" cy="286550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748651" y="184845"/>
            <a:ext cx="7413733" cy="573100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748651" y="5915852"/>
            <a:ext cx="7413733" cy="286550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34918" y="184845"/>
            <a:ext cx="4942489" cy="4298255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34918" y="4483100"/>
            <a:ext cx="4942489" cy="4298255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5277407" y="184845"/>
            <a:ext cx="4942489" cy="4298255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5277407" y="4483100"/>
            <a:ext cx="4942489" cy="4298255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10219896" y="184845"/>
            <a:ext cx="4942489" cy="4298255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10219896" y="4483100"/>
            <a:ext cx="4942489" cy="429825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5277407" y="4483100"/>
            <a:ext cx="4942489" cy="4298255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219896" y="4483100"/>
            <a:ext cx="4942489" cy="4298255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34918" y="4483100"/>
            <a:ext cx="4942489" cy="4298255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34918" y="184845"/>
            <a:ext cx="7413733" cy="4298255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7748651" y="184845"/>
            <a:ext cx="7413733" cy="429825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34918" y="184845"/>
            <a:ext cx="7413733" cy="3820672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7748651" y="184845"/>
            <a:ext cx="7413733" cy="3820672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748651" y="4005516"/>
            <a:ext cx="7413733" cy="4775840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34918" y="4005516"/>
            <a:ext cx="7413733" cy="477584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34918" y="4483100"/>
            <a:ext cx="7413733" cy="4298255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7748651" y="184845"/>
            <a:ext cx="7413733" cy="4298255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34918" y="184845"/>
            <a:ext cx="7413733" cy="4298255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748651" y="4483100"/>
            <a:ext cx="7413733" cy="429825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34918" y="184845"/>
            <a:ext cx="14827465" cy="4298255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7748651" y="4483100"/>
            <a:ext cx="7413733" cy="4298255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34918" y="4483100"/>
            <a:ext cx="7413733" cy="429825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34918" y="4483100"/>
            <a:ext cx="7413733" cy="4298255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7748651" y="184845"/>
            <a:ext cx="7413733" cy="4298255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34918" y="184845"/>
            <a:ext cx="7413733" cy="4298255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748651" y="4483100"/>
            <a:ext cx="7413733" cy="4298255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8.14"/>
  <p:tag name="AS_TITLE" val="Aspose.Slides for .NET 4.0 Client Profile"/>
  <p:tag name="AS_VERSION" val="2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</Words>
  <Application>Microsoft Office PowerPoint</Application>
  <PresentationFormat>Personalizado</PresentationFormat>
  <Paragraphs>2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Encuestas de satisfacción PDI 2021-22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Encuestas de satisfacción PDI 2021-22</dc:title>
  <dc:creator>Isabel</dc:creator>
  <cp:lastModifiedBy>ISABEL SANCHEZ</cp:lastModifiedBy>
  <cp:revision>2</cp:revision>
  <cp:lastPrinted>2022-10-15T18:07:15Z</cp:lastPrinted>
  <dcterms:created xsi:type="dcterms:W3CDTF">2022-10-15T16:07:15Z</dcterms:created>
  <dcterms:modified xsi:type="dcterms:W3CDTF">2022-10-15T16:29:47Z</dcterms:modified>
</cp:coreProperties>
</file>