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5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</p:sldIdLst>
  <p:sldSz cx="17348200" cy="97536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68" d="100"/>
          <a:sy n="68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15F9A7-E3AE-43C7-A8C7-E040CEC50081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C28E83-BF99-4D10-8F51-B151FAD7845D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293494-9249-4536-8A7C-63A974E713B1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2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0E0DE5-5E80-4482-A004-509576B2382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5805F4-7874-4418-8CB7-F0AE7271AF38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B77ACA-5A10-497F-9A7B-B0A965A90E9E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673F652-19FD-4914-95CF-C11751F0A0C7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A62FF9C-1010-4558-84AE-B43EB09EDD9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F65742D-7E47-48B8-8060-86E32933134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D11AA86-6786-4398-984F-C841F23F37FD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2010CF6-D7BB-44C0-9454-57D49BA9A85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762CC7A-E5C1-43FD-9E02-552DC7EDBD0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451" y="298756"/>
            <a:ext cx="8936116" cy="1243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451" y="1740728"/>
            <a:ext cx="8936116" cy="492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6451" y="6914557"/>
            <a:ext cx="2316771" cy="397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2414" y="6914557"/>
            <a:ext cx="3144189" cy="397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5796" y="6914557"/>
            <a:ext cx="2316771" cy="397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0631" y="504222"/>
            <a:ext cx="15546943" cy="87451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6748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496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0243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6991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739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0487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7235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3982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9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631" y="1557123"/>
            <a:ext cx="8666002" cy="3308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6748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496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0243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6991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739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0487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7235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3982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96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5673" y="1852748"/>
            <a:ext cx="6046683" cy="277151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6748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496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0243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6991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739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0487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7235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3982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s-ES" sz="4209" dirty="0">
                <a:solidFill>
                  <a:schemeClr val="bg1"/>
                </a:solidFill>
              </a:rPr>
              <a:t>Encuestas de satisfacción PAS</a:t>
            </a:r>
            <a:br>
              <a:rPr lang="es-ES" sz="4209" dirty="0">
                <a:solidFill>
                  <a:schemeClr val="bg1"/>
                </a:solidFill>
              </a:rPr>
            </a:br>
            <a:r>
              <a:rPr lang="es-ES" sz="4209" dirty="0">
                <a:solidFill>
                  <a:schemeClr val="bg1"/>
                </a:solidFill>
              </a:rPr>
              <a:t>2022-23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5674" y="5287560"/>
            <a:ext cx="6117658" cy="2048140"/>
          </a:xfrm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6748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496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0243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6991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739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0487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7235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3982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61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FACULTAD DE CIENCIAS ECONÓMICAS Y EMPRESARIALES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630" y="1638745"/>
            <a:ext cx="1365426" cy="3144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6748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496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0243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6991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739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0487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7235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3982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147334" y="4835991"/>
            <a:ext cx="8745157" cy="81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6748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496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0243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6991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739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0487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7235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3982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34864" y="4835991"/>
            <a:ext cx="8745157" cy="81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6748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3496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0243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6991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3739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0487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7235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3982" algn="l" defTabSz="993496" rtl="0" eaLnBrk="1" latinLnBrk="0" hangingPunct="1">
              <a:defRPr sz="1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296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9648254" y="504223"/>
            <a:ext cx="6799317" cy="87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64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90" y="192786"/>
            <a:ext cx="11639892" cy="468401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55490" y="4876800"/>
            <a:ext cx="8058386" cy="468401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413877" y="4876800"/>
            <a:ext cx="8058386" cy="468401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995382" y="192786"/>
            <a:ext cx="4476882" cy="46840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90" y="192786"/>
            <a:ext cx="8058386" cy="468401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413877" y="192786"/>
            <a:ext cx="8058386" cy="468401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413877" y="4876800"/>
            <a:ext cx="8058386" cy="468401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5490" y="4876800"/>
            <a:ext cx="8058386" cy="46840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91" y="192786"/>
            <a:ext cx="5372258" cy="468401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727748" y="192786"/>
            <a:ext cx="5372258" cy="468401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100006" y="192786"/>
            <a:ext cx="5372258" cy="468401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5490" y="4876800"/>
            <a:ext cx="8058386" cy="468401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413877" y="4876800"/>
            <a:ext cx="8058386" cy="46840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04629" y="3835908"/>
            <a:ext cx="6267634" cy="468401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55491" y="192786"/>
            <a:ext cx="16116773" cy="260223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55490" y="2795016"/>
            <a:ext cx="9849139" cy="67657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91" y="192786"/>
            <a:ext cx="3357661" cy="156133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399280" y="192786"/>
            <a:ext cx="10072983" cy="78066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399280" y="973455"/>
            <a:ext cx="10072983" cy="780669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13152" y="192786"/>
            <a:ext cx="2686129" cy="156133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55490" y="1754124"/>
            <a:ext cx="8058386" cy="468401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55490" y="6438139"/>
            <a:ext cx="8058386" cy="3122676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8413877" y="1754124"/>
            <a:ext cx="8058386" cy="468401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413876" y="6438139"/>
            <a:ext cx="3357661" cy="3122676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1771537" y="6438139"/>
            <a:ext cx="4700725" cy="31226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756941" y="192786"/>
            <a:ext cx="2238441" cy="208178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55490" y="3315462"/>
            <a:ext cx="9401450" cy="6245353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489307" y="192786"/>
            <a:ext cx="6267634" cy="156133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9756940" y="2274570"/>
            <a:ext cx="6715322" cy="572490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9756941" y="7999476"/>
            <a:ext cx="3581505" cy="156133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489307" y="1754124"/>
            <a:ext cx="6267634" cy="1561338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1995383" y="192786"/>
            <a:ext cx="2238441" cy="208178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4233823" y="192786"/>
            <a:ext cx="2238441" cy="2081784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3338446" y="7999476"/>
            <a:ext cx="3133817" cy="1561338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355490" y="192786"/>
            <a:ext cx="3133817" cy="31226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413877" y="192786"/>
            <a:ext cx="8058386" cy="7806689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55490" y="4876800"/>
            <a:ext cx="8058386" cy="468401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55490" y="192786"/>
            <a:ext cx="8058386" cy="468401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995382" y="7999476"/>
            <a:ext cx="4476882" cy="156133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413876" y="7999476"/>
            <a:ext cx="3581505" cy="15613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100006" y="192786"/>
            <a:ext cx="5372258" cy="468401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727748" y="192786"/>
            <a:ext cx="5372258" cy="468401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55491" y="192786"/>
            <a:ext cx="5372258" cy="468401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5491" y="4876800"/>
            <a:ext cx="5372258" cy="468401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727748" y="4876800"/>
            <a:ext cx="5372258" cy="468401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1100006" y="4876800"/>
            <a:ext cx="5372258" cy="46840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90" y="192786"/>
            <a:ext cx="8058386" cy="468401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413877" y="192786"/>
            <a:ext cx="8058386" cy="468401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413877" y="4876800"/>
            <a:ext cx="8058386" cy="468401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5490" y="4876800"/>
            <a:ext cx="8058386" cy="46840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90" y="192786"/>
            <a:ext cx="8058386" cy="468401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413877" y="4876800"/>
            <a:ext cx="8058386" cy="468401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413877" y="192786"/>
            <a:ext cx="8058386" cy="468401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5490" y="4876800"/>
            <a:ext cx="8058386" cy="46840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91" y="192786"/>
            <a:ext cx="16116773" cy="468401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413877" y="4876800"/>
            <a:ext cx="8058386" cy="468401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55490" y="4876800"/>
            <a:ext cx="8058386" cy="46840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91" y="192786"/>
            <a:ext cx="5372258" cy="468401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727748" y="4876800"/>
            <a:ext cx="5372258" cy="468401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27748" y="192786"/>
            <a:ext cx="5372258" cy="468401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5491" y="4876800"/>
            <a:ext cx="5372258" cy="468401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1100006" y="4876800"/>
            <a:ext cx="5372258" cy="468401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1100006" y="192786"/>
            <a:ext cx="5372258" cy="46840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413877" y="192786"/>
            <a:ext cx="8058386" cy="468401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55490" y="192786"/>
            <a:ext cx="8058386" cy="468401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413877" y="4876800"/>
            <a:ext cx="8058386" cy="468401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5490" y="4876800"/>
            <a:ext cx="8058386" cy="4684014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Personalizado</PresentationFormat>
  <Paragraphs>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Office Theme</vt:lpstr>
      <vt:lpstr>Office Theme</vt:lpstr>
      <vt:lpstr>Encuestas de satisfacción PAS 2022-23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Encuestas de satisfacción PAS 2022-23</dc:title>
  <dc:creator>user</dc:creator>
  <cp:lastModifiedBy>PATRICIA RUBIO PEREZ</cp:lastModifiedBy>
  <cp:revision>2</cp:revision>
  <cp:lastPrinted>2023-07-25T14:03:12Z</cp:lastPrinted>
  <dcterms:created xsi:type="dcterms:W3CDTF">2023-07-25T12:03:12Z</dcterms:created>
  <dcterms:modified xsi:type="dcterms:W3CDTF">2023-07-25T12:07:05Z</dcterms:modified>
</cp:coreProperties>
</file>