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3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</p:sldIdLst>
  <p:sldSz cx="13690600" cy="76962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64" d="100"/>
          <a:sy n="64" d="100"/>
        </p:scale>
        <p:origin x="7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826F44-4DC6-4F8A-BF77-1117BAEF021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AA46FB-D5E5-4191-8BBB-88D6EEC74B8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DB6B8-CCDF-494B-BFFB-5769462A55C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2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0E0DE5-5E80-4482-A004-509576B2382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4E9AE7A-5B6E-4BEF-96EA-8DEB320B4760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11394B6-1370-4213-A7E6-4AAD2C6E0F7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39E07DC-6D1C-4CE4-AF4F-39BEA4CD220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33BAF71A-5B0D-4A5B-9DBD-C700B9EF099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2437CC95-F598-4588-A865-F009562FC3D0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1601856-CE5E-4761-BDA0-5891C7ABBAF0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4C128DC-4D17-4AE5-9073-E4FD42F0F64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6CEBD54-104B-46B9-B1F9-D9353219388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1782" y="235737"/>
            <a:ext cx="7052074" cy="981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782" y="1373543"/>
            <a:ext cx="7052074" cy="388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1782" y="5456017"/>
            <a:ext cx="1828315" cy="3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7176" y="5456017"/>
            <a:ext cx="2481285" cy="3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15540" y="5456017"/>
            <a:ext cx="1828315" cy="3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0747" y="397413"/>
            <a:ext cx="12269110" cy="6901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00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007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01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01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001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202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02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602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747" y="1228325"/>
            <a:ext cx="6838909" cy="26106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00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007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01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01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001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202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02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602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6D39D2-87DB-4FE1-B254-D18CE66E4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6190" y="1461623"/>
            <a:ext cx="4771833" cy="218718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00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007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01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01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001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202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02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602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ES" sz="3321" dirty="0">
                <a:solidFill>
                  <a:schemeClr val="bg1"/>
                </a:solidFill>
              </a:rPr>
              <a:t>Encuestas de satisfacción ESTUDIANTES</a:t>
            </a:r>
            <a:br>
              <a:rPr lang="es-ES" sz="3321" dirty="0">
                <a:solidFill>
                  <a:schemeClr val="bg1"/>
                </a:solidFill>
              </a:rPr>
            </a:br>
            <a:r>
              <a:rPr lang="es-ES" sz="3321" dirty="0">
                <a:solidFill>
                  <a:schemeClr val="bg1"/>
                </a:solidFill>
              </a:rPr>
              <a:t>2022-23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BF88D0-2F16-418E-AF89-CC33DF0BF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6191" y="4172258"/>
            <a:ext cx="4827844" cy="1616321"/>
          </a:xfrm>
        </p:spPr>
        <p:txBody>
          <a:bodyPr anchor="t">
            <a:normAutofit/>
          </a:bodyPr>
          <a:lstStyle>
            <a:defPPr>
              <a:defRPr lang="en-US"/>
            </a:defPPr>
            <a:lvl1pPr marL="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00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007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01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01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001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202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02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602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MÁSTER </a:t>
            </a:r>
            <a:r>
              <a:rPr lang="es-ES" sz="2416" b="1">
                <a:solidFill>
                  <a:schemeClr val="tx1">
                    <a:lumMod val="75000"/>
                    <a:lumOff val="25000"/>
                  </a:schemeClr>
                </a:solidFill>
              </a:rPr>
              <a:t>EN FINANZAS DE EMPRESA</a:t>
            </a:r>
            <a:endParaRPr lang="es-ES" sz="2416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746" y="1292739"/>
            <a:ext cx="1077547" cy="2481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00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007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01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01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001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202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02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602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694602" y="3815895"/>
            <a:ext cx="6901376" cy="64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00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007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01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01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001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202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02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602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1174" y="3815895"/>
            <a:ext cx="6901376" cy="64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00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007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01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01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001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202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02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602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1"/>
          </a:p>
        </p:txBody>
      </p:sp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8EA9BFA-5B7C-4A15-A35F-D548003B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r="28522"/>
          <a:stretch/>
        </p:blipFill>
        <p:spPr>
          <a:xfrm>
            <a:off x="7614069" y="397413"/>
            <a:ext cx="5365786" cy="69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64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28590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00565" y="3031236"/>
            <a:ext cx="3521876" cy="81686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822440" y="3031236"/>
            <a:ext cx="2817501" cy="8168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4930626" cy="28590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231191" y="172212"/>
            <a:ext cx="4578438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3848100"/>
            <a:ext cx="493062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161817" y="172212"/>
            <a:ext cx="2817501" cy="285902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1817" y="3848100"/>
            <a:ext cx="2817501" cy="285902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5231191" y="3848100"/>
            <a:ext cx="4578438" cy="204216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300565" y="3031236"/>
            <a:ext cx="2465313" cy="81686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2765878" y="3031236"/>
            <a:ext cx="2465313" cy="816864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0161817" y="3031236"/>
            <a:ext cx="1408750" cy="816864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11570567" y="3031236"/>
            <a:ext cx="1408750" cy="816864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10161817" y="6707124"/>
            <a:ext cx="1408750" cy="816864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11570567" y="6707124"/>
            <a:ext cx="1408750" cy="816864"/>
          </a:xfrm>
          <a:prstGeom prst="rect">
            <a:avLst/>
          </a:prstGeom>
        </p:spPr>
      </p:pic>
      <p:pic>
        <p:nvPicPr>
          <p:cNvPr id="1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5231191" y="5890260"/>
            <a:ext cx="4578438" cy="16337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10213439" cy="326745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3439668"/>
            <a:ext cx="4226251" cy="408432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14005" y="172212"/>
            <a:ext cx="2465313" cy="326745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526816" y="3439668"/>
            <a:ext cx="4226251" cy="4084320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753067" y="3439668"/>
            <a:ext cx="4226251" cy="40843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526816" y="172212"/>
            <a:ext cx="4226251" cy="326745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753067" y="172212"/>
            <a:ext cx="4226251" cy="326745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4226251" cy="326745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3439668"/>
            <a:ext cx="6339376" cy="4084320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00565" y="3439668"/>
            <a:ext cx="6339376" cy="40843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504" y="3031236"/>
            <a:ext cx="5282813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2214372"/>
            <a:ext cx="7395938" cy="530961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12678752" cy="20421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2641407" cy="122529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941972" y="172212"/>
            <a:ext cx="2113125" cy="122529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055097" y="172212"/>
            <a:ext cx="2641407" cy="61264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696504" y="172212"/>
            <a:ext cx="5282813" cy="61264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055097" y="784860"/>
            <a:ext cx="7924220" cy="61264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00565" y="1397508"/>
            <a:ext cx="3697969" cy="3675888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3998534" y="1397508"/>
            <a:ext cx="5282813" cy="306324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3998534" y="4460748"/>
            <a:ext cx="2641407" cy="306324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9281347" y="1397508"/>
            <a:ext cx="3697969" cy="2450592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300565" y="5073396"/>
            <a:ext cx="3697969" cy="2450592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6639940" y="4460748"/>
            <a:ext cx="2641407" cy="3063240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9281347" y="3848100"/>
            <a:ext cx="3697969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504" y="172212"/>
            <a:ext cx="1760938" cy="16337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2622804"/>
            <a:ext cx="7395938" cy="490118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96504" y="1805940"/>
            <a:ext cx="5282813" cy="4492752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696504" y="6298692"/>
            <a:ext cx="2817501" cy="122529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765878" y="172212"/>
            <a:ext cx="4930626" cy="81686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765878" y="989076"/>
            <a:ext cx="4930626" cy="81686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765878" y="1805940"/>
            <a:ext cx="4930626" cy="81686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300565" y="172212"/>
            <a:ext cx="2465313" cy="2450592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0514005" y="6298692"/>
            <a:ext cx="2465313" cy="1225296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9457441" y="172212"/>
            <a:ext cx="1760938" cy="1633728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11218380" y="172212"/>
            <a:ext cx="1760938" cy="16337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753067" y="172212"/>
            <a:ext cx="422625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526816" y="172212"/>
            <a:ext cx="4226251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4226251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4226251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526816" y="3848100"/>
            <a:ext cx="4226251" cy="367588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753067" y="3848100"/>
            <a:ext cx="4226251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1.03.14"/>
  <p:tag name="AS_TITLE" val="Aspose.Slides for .NET 4.0 Client Profile"/>
  <p:tag name="AS_VERSION" val="2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Personalizado</PresentationFormat>
  <Paragraphs>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Office Theme</vt:lpstr>
      <vt:lpstr>Encuestas de satisfacción ESTUDIANTES 2022-23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Encuestas de satisfacción ESTUDIANTES 2022-23</dc:title>
  <cp:lastModifiedBy>PATRICIA RUBIO PEREZ</cp:lastModifiedBy>
  <cp:revision>2</cp:revision>
  <cp:lastPrinted>2023-08-02T12:21:50Z</cp:lastPrinted>
  <dcterms:created xsi:type="dcterms:W3CDTF">2023-08-02T10:21:50Z</dcterms:created>
  <dcterms:modified xsi:type="dcterms:W3CDTF">2023-08-02T10:23:32Z</dcterms:modified>
</cp:coreProperties>
</file>