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</p:sldIdLst>
  <p:sldSz cx="13233400" cy="74422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102" d="100"/>
          <a:sy n="102" d="100"/>
        </p:scale>
        <p:origin x="56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00A8C18-8E4D-4E52-A6CF-BF2D49AA100B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FA4FAAA-5995-47F4-892E-F0C65F47F3FC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A9B2ABE-C4D6-4BCF-9C40-93ABC16A7F68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1619E90-8658-4D81-8BCA-72C21D033EF5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1CAFAA6D-BC9B-40FF-91BD-E1F69A2CCC6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A48E4DF-B527-4063-AE2C-8C90D153AAF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69DFC3DE-71A7-4A4B-9422-8E91438B0205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4638A63-94AD-4E4B-97FB-CA625618C320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5D00F23-EDA3-4983-80A8-986799ED1E72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60D6517-E144-41C1-96C5-D201786D915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C2CD8EC-B2C4-41D7-962D-76EF8B53DE45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077949" y="169713"/>
            <a:ext cx="2041498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19447" y="169713"/>
            <a:ext cx="2041498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160946" y="169713"/>
            <a:ext cx="2381747" cy="11837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748107"/>
            <a:ext cx="442324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169713"/>
            <a:ext cx="5784244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716951" y="1748107"/>
            <a:ext cx="7825742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077949" y="169713"/>
            <a:ext cx="2041498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19447" y="169713"/>
            <a:ext cx="2041498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160946" y="169713"/>
            <a:ext cx="2381747" cy="11837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748107"/>
            <a:ext cx="442324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169713"/>
            <a:ext cx="5784244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716951" y="1748107"/>
            <a:ext cx="7825742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4115699"/>
            <a:ext cx="8165992" cy="31567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4115699"/>
            <a:ext cx="4082996" cy="315678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8165992" cy="710277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5614119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907825" y="169713"/>
            <a:ext cx="510374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353509"/>
            <a:ext cx="4082996" cy="23675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42324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4115699"/>
            <a:ext cx="3402497" cy="157839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5694093"/>
            <a:ext cx="3402497" cy="157839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696202" y="4115699"/>
            <a:ext cx="3742746" cy="315678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7438947" y="4115699"/>
            <a:ext cx="5103744" cy="315678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353509"/>
            <a:ext cx="4082996" cy="23675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8165992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4904896"/>
            <a:ext cx="4082996" cy="236759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3721100"/>
            <a:ext cx="8165992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353509"/>
            <a:ext cx="4082996" cy="23675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169713"/>
            <a:ext cx="4082996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1353509"/>
            <a:ext cx="4082996" cy="236759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8459698" y="169713"/>
            <a:ext cx="4082996" cy="118379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8459698" y="1353509"/>
            <a:ext cx="4082996" cy="23675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169713"/>
            <a:ext cx="4082996" cy="276219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59698" y="169713"/>
            <a:ext cx="4082996" cy="276219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2931903"/>
            <a:ext cx="12248987" cy="4340585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Cristina</dc:creator>
  <cp:lastModifiedBy>CRISTINA VINUESA MUÑOZ</cp:lastModifiedBy>
  <cp:revision>1</cp:revision>
  <cp:lastPrinted>2024-10-04T14:10:14Z</cp:lastPrinted>
  <dcterms:created xsi:type="dcterms:W3CDTF">2024-10-04T12:10:14Z</dcterms:created>
  <dcterms:modified xsi:type="dcterms:W3CDTF">2025-03-20T12:14:51Z</dcterms:modified>
</cp:coreProperties>
</file>