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78" r:id="rId12"/>
    <p:sldId id="280" r:id="rId13"/>
    <p:sldId id="282" r:id="rId14"/>
    <p:sldId id="284" r:id="rId15"/>
    <p:sldId id="286" r:id="rId16"/>
    <p:sldId id="288" r:id="rId17"/>
    <p:sldId id="290" r:id="rId18"/>
    <p:sldId id="292" r:id="rId19"/>
    <p:sldId id="294" r:id="rId20"/>
  </p:sldIdLst>
  <p:sldSz cx="13233400" cy="7442200"/>
  <p:notesSz cx="6858000" cy="9144000"/>
  <p:custDataLst>
    <p:tags r:id="rId2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/>
    <p:restoredTop sz="0"/>
  </p:normalViewPr>
  <p:slideViewPr>
    <p:cSldViewPr>
      <p:cViewPr varScale="1">
        <p:scale>
          <a:sx n="102" d="100"/>
          <a:sy n="102" d="100"/>
        </p:scale>
        <p:origin x="56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B1134A6-05C7-47D2-8A1C-7869765FE123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B22FB3C-36B7-4C8E-AFCF-F16870A35529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3B395F90-E3FB-4E6F-BE74-A10CFB46C226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17F22CA2-A336-4484-B50B-BCFB961658B9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47D39C55-A6B9-4B97-80CA-C20644F215ED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E800D2F3-7AC2-45B9-BBEE-9CA6D622930D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0B2758C2-C02F-4633-A2ED-876169655A2D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FF425B0B-DA78-41C6-BBA7-0D2AB4309BE5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83C35A47-8C94-4FD9-B24F-6170FC10C879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630B8223-466F-4693-AAB0-00C83B50398A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5575565-0BBE-417A-A134-696F4D83ACEF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Relationship Id="rId14" Type="http://schemas.openxmlformats.org/officeDocument/2006/relationships/image" Target="../media/image6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image" Target="../media/image98.png"/><Relationship Id="rId3" Type="http://schemas.openxmlformats.org/officeDocument/2006/relationships/image" Target="../media/image88.png"/><Relationship Id="rId7" Type="http://schemas.openxmlformats.org/officeDocument/2006/relationships/image" Target="../media/image92.png"/><Relationship Id="rId12" Type="http://schemas.openxmlformats.org/officeDocument/2006/relationships/image" Target="../media/image97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png"/><Relationship Id="rId11" Type="http://schemas.openxmlformats.org/officeDocument/2006/relationships/image" Target="../media/image96.png"/><Relationship Id="rId5" Type="http://schemas.openxmlformats.org/officeDocument/2006/relationships/image" Target="../media/image90.png"/><Relationship Id="rId10" Type="http://schemas.openxmlformats.org/officeDocument/2006/relationships/image" Target="../media/image95.png"/><Relationship Id="rId4" Type="http://schemas.openxmlformats.org/officeDocument/2006/relationships/image" Target="../media/image89.png"/><Relationship Id="rId9" Type="http://schemas.openxmlformats.org/officeDocument/2006/relationships/image" Target="../media/image9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438947" y="169713"/>
            <a:ext cx="1701248" cy="157839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2537304"/>
            <a:ext cx="7145242" cy="473518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438947" y="1748107"/>
            <a:ext cx="5103744" cy="4340585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438947" y="6088691"/>
            <a:ext cx="2721997" cy="118379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675452" y="169713"/>
            <a:ext cx="4763495" cy="78919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675452" y="958910"/>
            <a:ext cx="4763495" cy="789197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675452" y="1748107"/>
            <a:ext cx="4763495" cy="789197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293705" y="169713"/>
            <a:ext cx="2381747" cy="2367592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160946" y="6088691"/>
            <a:ext cx="2381747" cy="1183796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9140196" y="169713"/>
            <a:ext cx="1701248" cy="1578394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10841444" y="169713"/>
            <a:ext cx="1701248" cy="157839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459698" y="169713"/>
            <a:ext cx="408299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376701" y="169713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276219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93705" y="2931903"/>
            <a:ext cx="3402497" cy="78919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696202" y="2931903"/>
            <a:ext cx="2721997" cy="78919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4763495" cy="276219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057200" y="169713"/>
            <a:ext cx="442324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4763495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9820695" y="169713"/>
            <a:ext cx="2721997" cy="2762190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9820695" y="3721100"/>
            <a:ext cx="2721997" cy="2762190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5057200" y="3721100"/>
            <a:ext cx="4423246" cy="1972993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93705" y="2931903"/>
            <a:ext cx="2381747" cy="789197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2675453" y="2931903"/>
            <a:ext cx="2381747" cy="789197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9820695" y="2931903"/>
            <a:ext cx="1360999" cy="789197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1181694" y="2931903"/>
            <a:ext cx="1360999" cy="789197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9820695" y="6483290"/>
            <a:ext cx="1360999" cy="789197"/>
          </a:xfrm>
          <a:prstGeom prst="rect">
            <a:avLst/>
          </a:prstGeom>
        </p:spPr>
      </p:pic>
      <p:pic>
        <p:nvPicPr>
          <p:cNvPr id="13" name="New picture"/>
          <p:cNvPicPr/>
          <p:nvPr/>
        </p:nvPicPr>
        <p:blipFill>
          <a:blip r:embed="rId13"/>
          <a:stretch>
            <a:fillRect/>
          </a:stretch>
        </p:blipFill>
        <p:spPr>
          <a:xfrm>
            <a:off x="11181694" y="6483290"/>
            <a:ext cx="1360999" cy="789197"/>
          </a:xfrm>
          <a:prstGeom prst="rect">
            <a:avLst/>
          </a:prstGeom>
        </p:spPr>
      </p:pic>
      <p:pic>
        <p:nvPicPr>
          <p:cNvPr id="14" name="New picture"/>
          <p:cNvPicPr/>
          <p:nvPr/>
        </p:nvPicPr>
        <p:blipFill>
          <a:blip r:embed="rId14"/>
          <a:stretch>
            <a:fillRect/>
          </a:stretch>
        </p:blipFill>
        <p:spPr>
          <a:xfrm>
            <a:off x="5057200" y="5694093"/>
            <a:ext cx="4423246" cy="157839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12248987" cy="710277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9867240" cy="31567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3326502"/>
            <a:ext cx="4082996" cy="394598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160946" y="169713"/>
            <a:ext cx="2381747" cy="31567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376701" y="3326502"/>
            <a:ext cx="4082996" cy="394598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459698" y="3326502"/>
            <a:ext cx="4082996" cy="394598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376701" y="169713"/>
            <a:ext cx="4082996" cy="31567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59698" y="169713"/>
            <a:ext cx="4082996" cy="31567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4082996" cy="31567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326502"/>
            <a:ext cx="6124494" cy="394598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93705" y="3326502"/>
            <a:ext cx="6124494" cy="394598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438947" y="2931903"/>
            <a:ext cx="510374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2142706"/>
            <a:ext cx="7145242" cy="512978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12248987" cy="197299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2551872" cy="11837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845577" y="169713"/>
            <a:ext cx="2041498" cy="118379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887075" y="169713"/>
            <a:ext cx="2551872" cy="59189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438947" y="169713"/>
            <a:ext cx="5103744" cy="59189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887075" y="761610"/>
            <a:ext cx="7655617" cy="59189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93705" y="1353508"/>
            <a:ext cx="3572621" cy="3551387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866326" y="1353508"/>
            <a:ext cx="5103744" cy="2959489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866326" y="4312998"/>
            <a:ext cx="2551872" cy="2959489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8970071" y="1353509"/>
            <a:ext cx="3572621" cy="2367592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293705" y="4904896"/>
            <a:ext cx="3572621" cy="2367592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6418199" y="4312998"/>
            <a:ext cx="2551872" cy="2959489"/>
          </a:xfrm>
          <a:prstGeom prst="rect">
            <a:avLst/>
          </a:prstGeom>
        </p:spPr>
      </p:pic>
      <p:pic>
        <p:nvPicPr>
          <p:cNvPr id="13" name="New picture"/>
          <p:cNvPicPr/>
          <p:nvPr/>
        </p:nvPicPr>
        <p:blipFill>
          <a:blip r:embed="rId13"/>
          <a:stretch>
            <a:fillRect/>
          </a:stretch>
        </p:blipFill>
        <p:spPr>
          <a:xfrm>
            <a:off x="8970071" y="3721100"/>
            <a:ext cx="3572621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Personalizado</PresentationFormat>
  <Paragraphs>0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2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Cristina</dc:creator>
  <cp:lastModifiedBy>CRISTINA VINUESA MUÑOZ</cp:lastModifiedBy>
  <cp:revision>1</cp:revision>
  <cp:lastPrinted>2024-10-04T14:02:18Z</cp:lastPrinted>
  <dcterms:created xsi:type="dcterms:W3CDTF">2024-10-04T12:02:18Z</dcterms:created>
  <dcterms:modified xsi:type="dcterms:W3CDTF">2025-03-20T12:16:09Z</dcterms:modified>
</cp:coreProperties>
</file>