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8" r:id="rId2"/>
    <p:sldId id="260" r:id="rId3"/>
    <p:sldId id="262" r:id="rId4"/>
    <p:sldId id="264" r:id="rId5"/>
    <p:sldId id="266" r:id="rId6"/>
    <p:sldId id="268" r:id="rId7"/>
    <p:sldId id="270" r:id="rId8"/>
    <p:sldId id="272" r:id="rId9"/>
    <p:sldId id="274" r:id="rId10"/>
    <p:sldId id="276" r:id="rId11"/>
    <p:sldId id="278" r:id="rId12"/>
    <p:sldId id="280" r:id="rId13"/>
    <p:sldId id="282" r:id="rId14"/>
    <p:sldId id="284" r:id="rId15"/>
    <p:sldId id="286" r:id="rId16"/>
    <p:sldId id="288" r:id="rId17"/>
    <p:sldId id="290" r:id="rId18"/>
    <p:sldId id="292" r:id="rId19"/>
  </p:sldIdLst>
  <p:sldSz cx="13233400" cy="7442200"/>
  <p:notesSz cx="6858000" cy="9144000"/>
  <p:custDataLst>
    <p:tags r:id="rId20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000"/>
    <p:restoredTop sz="0"/>
  </p:normalViewPr>
  <p:slideViewPr>
    <p:cSldViewPr>
      <p:cViewPr varScale="1">
        <p:scale>
          <a:sx n="102" d="100"/>
          <a:sy n="102" d="100"/>
        </p:scale>
        <p:origin x="56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gs" Target="tags/tag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84A3E78D-3AD8-4CD2-90C9-B84E3213AC1F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EBF95DF7-7080-43C6-ACD9-17DDEC4331A2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3D5F5951-8D11-4FE5-BB4E-442B995ECF0A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A504F825-B952-4DB0-81B9-0AC3B95C75AE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5"/>
          </p:nvPr>
        </p:nvSpPr>
        <p:spPr/>
        <p:txBody>
          <a:bodyPr/>
          <a:lstStyle/>
          <a:p>
            <a:fld id="{1736B03A-EC8E-4BA7-99F9-B83E0E907955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6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7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"/>
          </p:nvPr>
        </p:nvSpPr>
        <p:spPr/>
        <p:txBody>
          <a:bodyPr/>
          <a:lstStyle/>
          <a:p>
            <a:fld id="{F8998690-3EF5-4769-9A7D-BE8F9E00797D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/>
          </p:nvPr>
        </p:nvSpPr>
        <p:spPr/>
        <p:txBody>
          <a:bodyPr/>
          <a:lstStyle/>
          <a:p>
            <a:fld id="{4B5C5837-F81A-441A-ADB3-6A3C5339128D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2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9770BB21-6380-4B25-8825-F72F3FB119CC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/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/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3"/>
          </p:nvPr>
        </p:nvSpPr>
        <p:spPr/>
        <p:txBody>
          <a:bodyPr/>
          <a:lstStyle/>
          <a:p>
            <a:fld id="{233792E3-71E7-4C86-826F-AD07D4D012F6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4F20576C-0034-4339-9236-25DABEA44914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/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/>
        <p:txBody>
          <a:bodyPr/>
          <a:lstStyle/>
          <a:p>
            <a:fld id="{029141F6-D689-4359-942D-EDD4149D4A38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/>
        <p:txBody>
          <a:bodyPr/>
          <a:lstStyle/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D0B7A-F5DD-4F40-B4CB-3B2C354B893A}" type="datetimeFigureOut">
              <a:rPr lang="en-US" smtClean="0"/>
              <a:t>3/20/2025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AE1883-0942-4AA3-9DB2-9C7C3A0314B1}" type="slidenum">
              <a:rPr lang="en-US" smtClean="0"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1.png"/><Relationship Id="rId4" Type="http://schemas.openxmlformats.org/officeDocument/2006/relationships/image" Target="../media/image4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7" Type="http://schemas.openxmlformats.org/officeDocument/2006/relationships/image" Target="../media/image52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5" Type="http://schemas.openxmlformats.org/officeDocument/2006/relationships/image" Target="../media/image50.png"/><Relationship Id="rId4" Type="http://schemas.openxmlformats.org/officeDocument/2006/relationships/image" Target="../media/image4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pn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7.png"/><Relationship Id="rId5" Type="http://schemas.openxmlformats.org/officeDocument/2006/relationships/image" Target="../media/image56.png"/><Relationship Id="rId4" Type="http://schemas.openxmlformats.org/officeDocument/2006/relationships/image" Target="../media/image5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0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7" Type="http://schemas.openxmlformats.org/officeDocument/2006/relationships/image" Target="../media/image66.pn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pn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9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png"/><Relationship Id="rId3" Type="http://schemas.openxmlformats.org/officeDocument/2006/relationships/image" Target="../media/image71.png"/><Relationship Id="rId7" Type="http://schemas.openxmlformats.org/officeDocument/2006/relationships/image" Target="../media/image75.png"/><Relationship Id="rId12" Type="http://schemas.openxmlformats.org/officeDocument/2006/relationships/image" Target="../media/image80.png"/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4.png"/><Relationship Id="rId11" Type="http://schemas.openxmlformats.org/officeDocument/2006/relationships/image" Target="../media/image79.png"/><Relationship Id="rId5" Type="http://schemas.openxmlformats.org/officeDocument/2006/relationships/image" Target="../media/image73.png"/><Relationship Id="rId10" Type="http://schemas.openxmlformats.org/officeDocument/2006/relationships/image" Target="../media/image78.png"/><Relationship Id="rId4" Type="http://schemas.openxmlformats.org/officeDocument/2006/relationships/image" Target="../media/image72.png"/><Relationship Id="rId9" Type="http://schemas.openxmlformats.org/officeDocument/2006/relationships/image" Target="../media/image7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9140196" y="169713"/>
            <a:ext cx="1701248" cy="1578394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2537304"/>
            <a:ext cx="7145242" cy="4735183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169713"/>
            <a:ext cx="2381747" cy="2367592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7438947" y="1748107"/>
            <a:ext cx="5103744" cy="4340585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7438947" y="6088691"/>
            <a:ext cx="2721997" cy="118379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675452" y="169713"/>
            <a:ext cx="4763495" cy="789197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2675452" y="958910"/>
            <a:ext cx="4763495" cy="789197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2675452" y="1748107"/>
            <a:ext cx="4763495" cy="789197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10160946" y="6088691"/>
            <a:ext cx="2381747" cy="1183796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10841444" y="169713"/>
            <a:ext cx="1701248" cy="1578394"/>
          </a:xfrm>
          <a:prstGeom prst="rect">
            <a:avLst/>
          </a:prstGeom>
        </p:spPr>
      </p:pic>
      <p:pic>
        <p:nvPicPr>
          <p:cNvPr id="12" name="New picture"/>
          <p:cNvPicPr/>
          <p:nvPr/>
        </p:nvPicPr>
        <p:blipFill>
          <a:blip r:embed="rId12"/>
          <a:stretch>
            <a:fillRect/>
          </a:stretch>
        </p:blipFill>
        <p:spPr>
          <a:xfrm>
            <a:off x="7438947" y="169713"/>
            <a:ext cx="1701248" cy="157839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6124494" cy="4735183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4904896"/>
            <a:ext cx="6124494" cy="2367592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418199" y="169713"/>
            <a:ext cx="6124494" cy="4735183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418199" y="4904896"/>
            <a:ext cx="6124494" cy="2367592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4082996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3721100"/>
            <a:ext cx="4082996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376701" y="169713"/>
            <a:ext cx="4082996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4376701" y="3721100"/>
            <a:ext cx="4082996" cy="3551387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8459698" y="169713"/>
            <a:ext cx="4082996" cy="3551387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8459698" y="3721100"/>
            <a:ext cx="4082996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4376701" y="3721100"/>
            <a:ext cx="4082996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8459698" y="3721100"/>
            <a:ext cx="4082996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3721100"/>
            <a:ext cx="4082996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169713"/>
            <a:ext cx="6124494" cy="3551387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6124494" cy="3156789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418199" y="169713"/>
            <a:ext cx="6124494" cy="3156789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418199" y="3326502"/>
            <a:ext cx="6124494" cy="3945986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3326502"/>
            <a:ext cx="6124494" cy="3945986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169713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12248987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169713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612449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418199" y="169713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12248987" cy="7102774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8459698" y="169713"/>
            <a:ext cx="4082996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376701" y="169713"/>
            <a:ext cx="4082996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169713"/>
            <a:ext cx="4082996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3721100"/>
            <a:ext cx="4082996" cy="3551387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4376701" y="3721100"/>
            <a:ext cx="4082996" cy="3551387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8459698" y="3721100"/>
            <a:ext cx="4082996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4082996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376701" y="169713"/>
            <a:ext cx="4082996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8459698" y="169713"/>
            <a:ext cx="4082996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12248987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12248987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6418199" y="3721100"/>
            <a:ext cx="6124494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3721100"/>
            <a:ext cx="6124494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8459698" y="169713"/>
            <a:ext cx="4082996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376701" y="3721100"/>
            <a:ext cx="4082996" cy="3551387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376701" y="169713"/>
            <a:ext cx="4082996" cy="3551387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293705" y="169713"/>
            <a:ext cx="4082996" cy="3551387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93705" y="3721100"/>
            <a:ext cx="4082996" cy="3551387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8459698" y="3721100"/>
            <a:ext cx="4082996" cy="3551387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7438947" y="2931903"/>
            <a:ext cx="5103744" cy="3551387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293705" y="169713"/>
            <a:ext cx="12248987" cy="1972993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293705" y="2142706"/>
            <a:ext cx="7145242" cy="5129781"/>
          </a:xfrm>
          <a:prstGeom prst="rect">
            <a:avLst/>
          </a:prstGeom>
        </p:spPr>
      </p:pic>
    </p:spTree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ew picture"/>
          <p:cNvPicPr/>
          <p:nvPr/>
        </p:nvPicPr>
        <p:blipFill>
          <a:blip r:embed="rId2"/>
          <a:stretch>
            <a:fillRect/>
          </a:stretch>
        </p:blipFill>
        <p:spPr>
          <a:xfrm>
            <a:off x="293705" y="169713"/>
            <a:ext cx="2041498" cy="1183796"/>
          </a:xfrm>
          <a:prstGeom prst="rect">
            <a:avLst/>
          </a:prstGeom>
        </p:spPr>
      </p:pic>
      <p:pic>
        <p:nvPicPr>
          <p:cNvPr id="3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4887075" y="169713"/>
            <a:ext cx="2551872" cy="591898"/>
          </a:xfrm>
          <a:prstGeom prst="rect">
            <a:avLst/>
          </a:prstGeom>
        </p:spPr>
      </p:pic>
      <p:pic>
        <p:nvPicPr>
          <p:cNvPr id="4" name="New picture"/>
          <p:cNvPicPr/>
          <p:nvPr/>
        </p:nvPicPr>
        <p:blipFill>
          <a:blip r:embed="rId4"/>
          <a:stretch>
            <a:fillRect/>
          </a:stretch>
        </p:blipFill>
        <p:spPr>
          <a:xfrm>
            <a:off x="4887075" y="761610"/>
            <a:ext cx="7655617" cy="591898"/>
          </a:xfrm>
          <a:prstGeom prst="rect">
            <a:avLst/>
          </a:prstGeom>
        </p:spPr>
      </p:pic>
      <p:pic>
        <p:nvPicPr>
          <p:cNvPr id="5" name="New picture"/>
          <p:cNvPicPr/>
          <p:nvPr/>
        </p:nvPicPr>
        <p:blipFill>
          <a:blip r:embed="rId5"/>
          <a:stretch>
            <a:fillRect/>
          </a:stretch>
        </p:blipFill>
        <p:spPr>
          <a:xfrm>
            <a:off x="7438947" y="169713"/>
            <a:ext cx="5103744" cy="591898"/>
          </a:xfrm>
          <a:prstGeom prst="rect">
            <a:avLst/>
          </a:prstGeom>
        </p:spPr>
      </p:pic>
      <p:pic>
        <p:nvPicPr>
          <p:cNvPr id="6" name="New picture"/>
          <p:cNvPicPr/>
          <p:nvPr/>
        </p:nvPicPr>
        <p:blipFill>
          <a:blip r:embed="rId6"/>
          <a:stretch>
            <a:fillRect/>
          </a:stretch>
        </p:blipFill>
        <p:spPr>
          <a:xfrm>
            <a:off x="2335203" y="169713"/>
            <a:ext cx="2551872" cy="1183796"/>
          </a:xfrm>
          <a:prstGeom prst="rect">
            <a:avLst/>
          </a:prstGeom>
        </p:spPr>
      </p:pic>
      <p:pic>
        <p:nvPicPr>
          <p:cNvPr id="7" name="New picture"/>
          <p:cNvPicPr/>
          <p:nvPr/>
        </p:nvPicPr>
        <p:blipFill>
          <a:blip r:embed="rId7"/>
          <a:stretch>
            <a:fillRect/>
          </a:stretch>
        </p:blipFill>
        <p:spPr>
          <a:xfrm>
            <a:off x="293705" y="1353508"/>
            <a:ext cx="4082996" cy="4143285"/>
          </a:xfrm>
          <a:prstGeom prst="rect">
            <a:avLst/>
          </a:prstGeom>
        </p:spPr>
      </p:pic>
      <p:pic>
        <p:nvPicPr>
          <p:cNvPr id="8" name="New picture"/>
          <p:cNvPicPr/>
          <p:nvPr/>
        </p:nvPicPr>
        <p:blipFill>
          <a:blip r:embed="rId8"/>
          <a:stretch>
            <a:fillRect/>
          </a:stretch>
        </p:blipFill>
        <p:spPr>
          <a:xfrm>
            <a:off x="4376701" y="1353509"/>
            <a:ext cx="4593370" cy="2367592"/>
          </a:xfrm>
          <a:prstGeom prst="rect">
            <a:avLst/>
          </a:prstGeom>
        </p:spPr>
      </p:pic>
      <p:pic>
        <p:nvPicPr>
          <p:cNvPr id="9" name="New picture"/>
          <p:cNvPicPr/>
          <p:nvPr/>
        </p:nvPicPr>
        <p:blipFill>
          <a:blip r:embed="rId9"/>
          <a:stretch>
            <a:fillRect/>
          </a:stretch>
        </p:blipFill>
        <p:spPr>
          <a:xfrm>
            <a:off x="8970071" y="4312998"/>
            <a:ext cx="3572621" cy="2959489"/>
          </a:xfrm>
          <a:prstGeom prst="rect">
            <a:avLst/>
          </a:prstGeom>
        </p:spPr>
      </p:pic>
      <p:pic>
        <p:nvPicPr>
          <p:cNvPr id="10" name="New picture"/>
          <p:cNvPicPr/>
          <p:nvPr/>
        </p:nvPicPr>
        <p:blipFill>
          <a:blip r:embed="rId10"/>
          <a:stretch>
            <a:fillRect/>
          </a:stretch>
        </p:blipFill>
        <p:spPr>
          <a:xfrm>
            <a:off x="4376701" y="3721100"/>
            <a:ext cx="4593370" cy="3551387"/>
          </a:xfrm>
          <a:prstGeom prst="rect">
            <a:avLst/>
          </a:prstGeom>
        </p:spPr>
      </p:pic>
      <p:pic>
        <p:nvPicPr>
          <p:cNvPr id="11" name="New picture"/>
          <p:cNvPicPr/>
          <p:nvPr/>
        </p:nvPicPr>
        <p:blipFill>
          <a:blip r:embed="rId11"/>
          <a:stretch>
            <a:fillRect/>
          </a:stretch>
        </p:blipFill>
        <p:spPr>
          <a:xfrm>
            <a:off x="293705" y="5496794"/>
            <a:ext cx="4082996" cy="1775694"/>
          </a:xfrm>
          <a:prstGeom prst="rect">
            <a:avLst/>
          </a:prstGeom>
        </p:spPr>
      </p:pic>
      <p:pic>
        <p:nvPicPr>
          <p:cNvPr id="12" name="New picture"/>
          <p:cNvPicPr/>
          <p:nvPr/>
        </p:nvPicPr>
        <p:blipFill>
          <a:blip r:embed="rId12"/>
          <a:stretch>
            <a:fillRect/>
          </a:stretch>
        </p:blipFill>
        <p:spPr>
          <a:xfrm>
            <a:off x="8970071" y="1353508"/>
            <a:ext cx="3572621" cy="2959489"/>
          </a:xfrm>
          <a:prstGeom prst="rect">
            <a:avLst/>
          </a:prstGeom>
        </p:spPr>
      </p:pic>
    </p:spTree>
  </p:cSld>
  <p:clrMapOvr>
    <a:masterClrMapping/>
  </p:clrMapOvr>
  <p:transition/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2.9200.0"/>
  <p:tag name="AS_RELEASE_DATE" val="2021.03.14"/>
  <p:tag name="AS_TITLE" val="Aspose.Slides for .NET 4.0 Client Profile"/>
  <p:tag name="AS_VERSION" val="21.3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 pitchFamily="34" charset="0"/>
        <a:cs typeface="Arial" pitchFamily="34" charset="0"/>
        <a:font script="Jpan" typeface="ＭＳ%20Ｐゴシック"/>
        <a:font script="Hang" typeface="맑은%20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Office PowerPoint</Application>
  <PresentationFormat>Personalizado</PresentationFormat>
  <Paragraphs>0</Paragraphs>
  <Slides>18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18</vt:i4>
      </vt:variant>
    </vt:vector>
  </HeadingPairs>
  <TitlesOfParts>
    <vt:vector size="21" baseType="lpstr">
      <vt:lpstr>Arial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Cristina</dc:creator>
  <cp:lastModifiedBy>CRISTINA VINUESA MUÑOZ</cp:lastModifiedBy>
  <cp:revision>1</cp:revision>
  <cp:lastPrinted>2024-10-04T13:50:14Z</cp:lastPrinted>
  <dcterms:created xsi:type="dcterms:W3CDTF">2024-10-04T11:50:14Z</dcterms:created>
  <dcterms:modified xsi:type="dcterms:W3CDTF">2025-03-20T12:12:26Z</dcterms:modified>
</cp:coreProperties>
</file>