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  <p:sldId id="276" r:id="rId12"/>
    <p:sldId id="278" r:id="rId13"/>
    <p:sldId id="280" r:id="rId14"/>
    <p:sldId id="282" r:id="rId15"/>
    <p:sldId id="284" r:id="rId16"/>
    <p:sldId id="286" r:id="rId17"/>
  </p:sldIdLst>
  <p:sldSz cx="17348200" cy="9753600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68" d="100"/>
          <a:sy n="68" d="100"/>
        </p:scale>
        <p:origin x="6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8F9126F-88E1-42B3-AB2B-4B2445152227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0BC3FA6-6EE1-475A-A91A-9EEF6B32642F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2BCCD77-A504-48CD-8AB5-125C84FFC3E8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86712F7-D0B9-403C-A257-7E1B47C671D1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211EF826-E2BF-49E6-9A2C-96E7A7CF600F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2173FDB5-35BE-4355-805A-39FCB9A87596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354BEF0D-51C7-4EE9-825E-0B02E1654D2D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0C464AB-7554-4708-9E00-E6327B8FDB02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0E99223-EDCD-4D37-80D0-0FECE3B5E553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13F42A6-641D-487B-9060-14B7080D2F4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8679833-6272-43F7-AF33-E180FD198432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1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451" y="298756"/>
            <a:ext cx="8936116" cy="1243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451" y="1740728"/>
            <a:ext cx="8936116" cy="4923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6451" y="6914557"/>
            <a:ext cx="2316771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92414" y="6914557"/>
            <a:ext cx="3144189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5796" y="6914557"/>
            <a:ext cx="2316771" cy="397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11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00631" y="504222"/>
            <a:ext cx="15546943" cy="87451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631" y="1557123"/>
            <a:ext cx="8666002" cy="33080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9355" y="1825407"/>
            <a:ext cx="6046683" cy="2771510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4209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Encuestas de satisfacción PTGAS</a:t>
            </a:r>
            <a:br>
              <a:rPr lang="es-ES" sz="4209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4209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2023-24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85674" y="5287560"/>
            <a:ext cx="6117658" cy="2048140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061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FACULTAD DE CIENCIAS ECONÓMICAS Y EMPRESARIALES </a:t>
            </a:r>
          </a:p>
          <a:p>
            <a:endParaRPr lang="es-ES" sz="306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0630" y="1638745"/>
            <a:ext cx="1365426" cy="31448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147334" y="4835991"/>
            <a:ext cx="8745157" cy="816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234864" y="4835991"/>
            <a:ext cx="8745157" cy="8162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6748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3496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0243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6991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3739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0487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77235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3982" algn="l" defTabSz="993496" rtl="0" eaLnBrk="1" latinLnBrk="0" hangingPunct="1">
              <a:defRPr sz="195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96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9648254" y="504223"/>
            <a:ext cx="6799317" cy="874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756941" y="192786"/>
            <a:ext cx="2238441" cy="20817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3315462"/>
            <a:ext cx="9401450" cy="624535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9307" y="192786"/>
            <a:ext cx="6267634" cy="156133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756940" y="2274570"/>
            <a:ext cx="6715322" cy="57249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756941" y="7999476"/>
            <a:ext cx="3581505" cy="156133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489307" y="1754124"/>
            <a:ext cx="6267634" cy="156133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995383" y="192786"/>
            <a:ext cx="2238441" cy="208178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4233823" y="192786"/>
            <a:ext cx="2238441" cy="208178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3338446" y="7999476"/>
            <a:ext cx="3133817" cy="1561338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55490" y="192786"/>
            <a:ext cx="3133817" cy="312267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13877" y="192786"/>
            <a:ext cx="8058386" cy="78066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995382" y="7999476"/>
            <a:ext cx="4476882" cy="156133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13876" y="7999476"/>
            <a:ext cx="3581505" cy="156133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16116773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4876800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1" y="4876800"/>
            <a:ext cx="5372258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100006" y="4876800"/>
            <a:ext cx="5372258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11639892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995382" y="192786"/>
            <a:ext cx="4476882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0" y="192786"/>
            <a:ext cx="8058386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13877" y="192786"/>
            <a:ext cx="8058386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5372258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27748" y="192786"/>
            <a:ext cx="5372258" cy="468401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100006" y="192786"/>
            <a:ext cx="5372258" cy="468401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55490" y="4876800"/>
            <a:ext cx="8058386" cy="468401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13877" y="4876800"/>
            <a:ext cx="8058386" cy="46840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04629" y="3835908"/>
            <a:ext cx="6267634" cy="468401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1" y="192786"/>
            <a:ext cx="16116773" cy="260223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55490" y="2795016"/>
            <a:ext cx="9849139" cy="676579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1" y="192786"/>
            <a:ext cx="3357661" cy="156133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399280" y="192786"/>
            <a:ext cx="10072983" cy="78066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399280" y="973455"/>
            <a:ext cx="10072983" cy="78066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713152" y="192786"/>
            <a:ext cx="2686129" cy="156133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55490" y="1754124"/>
            <a:ext cx="8058386" cy="468401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5490" y="6438139"/>
            <a:ext cx="8058386" cy="312267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8413877" y="1754124"/>
            <a:ext cx="8058386" cy="468401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8413876" y="6438139"/>
            <a:ext cx="3357661" cy="312267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771537" y="6438139"/>
            <a:ext cx="4700725" cy="312267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756941" y="95250"/>
            <a:ext cx="2238441" cy="20817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55490" y="3217926"/>
            <a:ext cx="9401450" cy="624535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489307" y="95250"/>
            <a:ext cx="6267634" cy="156133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756940" y="2177034"/>
            <a:ext cx="6715322" cy="572490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756941" y="7901939"/>
            <a:ext cx="3581505" cy="156133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489307" y="1656588"/>
            <a:ext cx="6267634" cy="1561338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1995383" y="95250"/>
            <a:ext cx="2238441" cy="208178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4233823" y="95250"/>
            <a:ext cx="2238441" cy="208178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3338446" y="7901939"/>
            <a:ext cx="3133817" cy="1561338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55490" y="95250"/>
            <a:ext cx="3133817" cy="3122676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</Words>
  <Application>Microsoft Office PowerPoint</Application>
  <PresentationFormat>Personalizado</PresentationFormat>
  <Paragraphs>2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Calibri</vt:lpstr>
      <vt:lpstr>Office Theme</vt:lpstr>
      <vt:lpstr>Office Theme</vt:lpstr>
      <vt:lpstr>Encuestas de satisfacción PTGAS 2023-24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cp:lastModifiedBy>PATRICIA RUBIO PEREZ</cp:lastModifiedBy>
  <cp:revision>2</cp:revision>
  <cp:lastPrinted>2024-07-10T14:18:00Z</cp:lastPrinted>
  <dcterms:created xsi:type="dcterms:W3CDTF">2024-07-10T12:18:00Z</dcterms:created>
  <dcterms:modified xsi:type="dcterms:W3CDTF">2024-07-10T12:23:56Z</dcterms:modified>
</cp:coreProperties>
</file>