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1" r:id="rId3"/>
    <p:sldId id="260" r:id="rId4"/>
    <p:sldId id="262" r:id="rId5"/>
    <p:sldId id="264" r:id="rId6"/>
    <p:sldId id="266" r:id="rId7"/>
    <p:sldId id="268" r:id="rId8"/>
    <p:sldId id="270" r:id="rId9"/>
    <p:sldId id="272" r:id="rId10"/>
    <p:sldId id="274" r:id="rId11"/>
    <p:sldId id="276" r:id="rId12"/>
    <p:sldId id="278" r:id="rId13"/>
    <p:sldId id="280" r:id="rId14"/>
    <p:sldId id="282" r:id="rId15"/>
    <p:sldId id="284" r:id="rId16"/>
    <p:sldId id="286" r:id="rId17"/>
    <p:sldId id="288" r:id="rId18"/>
    <p:sldId id="290" r:id="rId19"/>
  </p:sldIdLst>
  <p:sldSz cx="17348200" cy="9753600"/>
  <p:notesSz cx="6858000" cy="9144000"/>
  <p:custDataLst>
    <p:tags r:id="rId2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68" d="100"/>
          <a:sy n="68" d="100"/>
        </p:scale>
        <p:origin x="6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09E30D7-A30E-4D63-B743-B0F00E10BFD9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878F15C-483C-44E7-B11F-33AE6F606C5A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6649C2C1-F5B5-413C-9D26-D993170D63B6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1E58693D-CA36-4EB8-BB04-8ADDF742CD1F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5FB7A135-E48A-4400-B9B1-9BE444C38FF7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A15F57C8-BABC-4B91-9DC4-5EB189F1CCA1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14004CC3-0D2C-438B-B35D-89A7947A10B0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D71BEE1D-FF24-402B-B195-A9224AF947A6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19155AE5-A400-4173-A4B5-D0CE645BB093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799CDDD1-1AD4-4C70-81FB-8C457D05A19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6BA307C-9E2E-4A77-B295-5D675D0B18D1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23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8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46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07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69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3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69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00E0DE5-5E80-4482-A004-509576B2382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6452" y="298757"/>
            <a:ext cx="8936115" cy="12433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6452" y="1740730"/>
            <a:ext cx="8936115" cy="4923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6452" y="6914557"/>
            <a:ext cx="2316771" cy="3971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92416" y="6914557"/>
            <a:ext cx="3144188" cy="3971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15797" y="6914557"/>
            <a:ext cx="2316771" cy="3971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12" Type="http://schemas.openxmlformats.org/officeDocument/2006/relationships/image" Target="../media/image84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11" Type="http://schemas.openxmlformats.org/officeDocument/2006/relationships/image" Target="../media/image83.png"/><Relationship Id="rId5" Type="http://schemas.openxmlformats.org/officeDocument/2006/relationships/image" Target="../media/image77.png"/><Relationship Id="rId10" Type="http://schemas.openxmlformats.org/officeDocument/2006/relationships/image" Target="../media/image82.png"/><Relationship Id="rId4" Type="http://schemas.openxmlformats.org/officeDocument/2006/relationships/image" Target="../media/image76.png"/><Relationship Id="rId9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22F210-7186-4074-94C5-FAD2C2EB1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06141" y="507321"/>
            <a:ext cx="15535924" cy="873895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649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41298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61947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82596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103245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723894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344543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965192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295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D93057-B056-4D1D-B0DA-F1619DAAF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6141" y="1559476"/>
            <a:ext cx="8659859" cy="330573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649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41298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61947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82596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103245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723894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344543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965192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295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06D39D2-87DB-4FE1-B254-D18CE66E44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89707" y="1854893"/>
            <a:ext cx="6042397" cy="2769545"/>
          </a:xfrm>
        </p:spPr>
        <p:txBody>
          <a:bodyPr>
            <a:noAutofit/>
          </a:bodyPr>
          <a:lstStyle>
            <a:defPPr>
              <a:defRPr lang="en-US"/>
            </a:defPPr>
            <a:lvl1pPr marL="0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649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41298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61947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82596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103245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723894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344543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965192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5000"/>
              </a:lnSpc>
            </a:pPr>
            <a:r>
              <a:rPr lang="es-ES" sz="4206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Encuestas de satisfacción PDI</a:t>
            </a:r>
            <a:br>
              <a:rPr lang="es-ES" sz="4206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4206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2023-24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5BF88D0-2F16-418E-AF89-CC33DF0BFD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08726" y="5160625"/>
            <a:ext cx="6113322" cy="2046689"/>
          </a:xfrm>
        </p:spPr>
        <p:txBody>
          <a:bodyPr anchor="t">
            <a:normAutofit/>
          </a:bodyPr>
          <a:lstStyle>
            <a:defPPr>
              <a:defRPr lang="en-US"/>
            </a:defPPr>
            <a:lvl1pPr marL="0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649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41298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61947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82596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103245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723894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344543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965192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048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MÁSTER EN ECONOMÍA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5B41592-BC5E-4AE2-8CA7-91C73FD8F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6140" y="1641042"/>
            <a:ext cx="1364458" cy="31426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649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41298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61947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82596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103245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723894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344543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965192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295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B574A3D-9991-4D4A-91DF-0D0DE47DB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139663" y="4836021"/>
            <a:ext cx="8738958" cy="8156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649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41298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61947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82596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103245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723894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344543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965192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295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5A56255-4961-41E1-887B-7319F23C90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237303" y="4836021"/>
            <a:ext cx="8738958" cy="8156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649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41298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61947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82596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103245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723894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344543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965192" algn="l" defTabSz="1241298" rtl="0" eaLnBrk="1" latinLnBrk="0" hangingPunct="1">
              <a:defRPr sz="2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295"/>
          </a:p>
        </p:txBody>
      </p:sp>
      <p:pic>
        <p:nvPicPr>
          <p:cNvPr id="4" name="Imagen 3" descr="Logotipo&#10;&#10;Descripción generada automáticamente con confianza baja">
            <a:extLst>
              <a:ext uri="{FF2B5EF4-FFF2-40B4-BE49-F238E27FC236}">
                <a16:creationId xmlns:a16="http://schemas.microsoft.com/office/drawing/2014/main" id="{88EA9BFA-5B7C-4A15-A35F-D548003B7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44" r="28522"/>
          <a:stretch/>
        </p:blipFill>
        <p:spPr>
          <a:xfrm>
            <a:off x="9647565" y="507322"/>
            <a:ext cx="6794497" cy="873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646477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995383" y="192786"/>
            <a:ext cx="2238441" cy="208178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55490" y="3315462"/>
            <a:ext cx="9401450" cy="6245353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5490" y="192786"/>
            <a:ext cx="3133817" cy="312267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9756940" y="2274570"/>
            <a:ext cx="6715322" cy="572490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9756941" y="7999476"/>
            <a:ext cx="3581505" cy="156133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489307" y="192786"/>
            <a:ext cx="6267634" cy="1040892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489307" y="1233678"/>
            <a:ext cx="6267634" cy="1040892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3489307" y="2274570"/>
            <a:ext cx="6267634" cy="1040892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3338446" y="7999476"/>
            <a:ext cx="3133817" cy="1561338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4233823" y="192786"/>
            <a:ext cx="2238441" cy="2081784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9756941" y="192786"/>
            <a:ext cx="2238441" cy="208178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0" y="192786"/>
            <a:ext cx="8058386" cy="6245353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55490" y="6438139"/>
            <a:ext cx="8058386" cy="312267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413877" y="192786"/>
            <a:ext cx="8058386" cy="6245353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8413877" y="6438139"/>
            <a:ext cx="8058386" cy="312267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1" y="192786"/>
            <a:ext cx="5372258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55491" y="4876800"/>
            <a:ext cx="5372258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5727748" y="192786"/>
            <a:ext cx="5372258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5727748" y="4876800"/>
            <a:ext cx="5372258" cy="468401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1100006" y="192786"/>
            <a:ext cx="5372258" cy="4684014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1100006" y="4876800"/>
            <a:ext cx="5372258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5727748" y="4876800"/>
            <a:ext cx="5372258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100006" y="4876800"/>
            <a:ext cx="5372258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5491" y="4876800"/>
            <a:ext cx="5372258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5490" y="192786"/>
            <a:ext cx="8058386" cy="468401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413877" y="192786"/>
            <a:ext cx="8058386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0" y="192786"/>
            <a:ext cx="8058386" cy="416356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13877" y="192786"/>
            <a:ext cx="8058386" cy="416356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413877" y="4356354"/>
            <a:ext cx="8058386" cy="5204460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5490" y="4356354"/>
            <a:ext cx="8058386" cy="520446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13877" y="192786"/>
            <a:ext cx="8058386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5490" y="192786"/>
            <a:ext cx="8058386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1" y="192786"/>
            <a:ext cx="16116773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13877" y="192786"/>
            <a:ext cx="8058386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5490" y="192786"/>
            <a:ext cx="8058386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0" y="192786"/>
            <a:ext cx="8058386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13877" y="192786"/>
            <a:ext cx="8058386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100006" y="192786"/>
            <a:ext cx="5372258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727748" y="192786"/>
            <a:ext cx="5372258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5491" y="192786"/>
            <a:ext cx="5372258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5491" y="4876800"/>
            <a:ext cx="5372258" cy="468401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5727748" y="4876800"/>
            <a:ext cx="5372258" cy="4684014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1100006" y="4876800"/>
            <a:ext cx="5372258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1" y="192786"/>
            <a:ext cx="5372258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727748" y="192786"/>
            <a:ext cx="5372258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100006" y="192786"/>
            <a:ext cx="5372258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55491" y="192786"/>
            <a:ext cx="12982956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3338446" y="192786"/>
            <a:ext cx="3133817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1" y="192786"/>
            <a:ext cx="16116773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100006" y="192786"/>
            <a:ext cx="5372258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727748" y="4876800"/>
            <a:ext cx="5372258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5727748" y="192786"/>
            <a:ext cx="5372258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5491" y="192786"/>
            <a:ext cx="5372258" cy="468401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55491" y="4876800"/>
            <a:ext cx="5372258" cy="4684014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1100006" y="4876800"/>
            <a:ext cx="5372258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9756940" y="3835908"/>
            <a:ext cx="6715322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55491" y="192786"/>
            <a:ext cx="16116773" cy="260223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5490" y="2795016"/>
            <a:ext cx="9401450" cy="67657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1" y="192786"/>
            <a:ext cx="2686129" cy="156133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399280" y="192786"/>
            <a:ext cx="3357661" cy="78066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399280" y="973455"/>
            <a:ext cx="10072983" cy="78066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9756940" y="192786"/>
            <a:ext cx="6715322" cy="780669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041619" y="192786"/>
            <a:ext cx="3357661" cy="156133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55491" y="1754124"/>
            <a:ext cx="5372258" cy="5464683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5727749" y="1754124"/>
            <a:ext cx="6043790" cy="3122676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11771537" y="5657469"/>
            <a:ext cx="4700725" cy="3903345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5727749" y="4876800"/>
            <a:ext cx="6043790" cy="4684014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355491" y="7218807"/>
            <a:ext cx="5372258" cy="2342007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11771537" y="1754124"/>
            <a:ext cx="4700725" cy="3903345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9</Words>
  <Application>Microsoft Office PowerPoint</Application>
  <PresentationFormat>Personalizado</PresentationFormat>
  <Paragraphs>2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1" baseType="lpstr">
      <vt:lpstr>Arial</vt:lpstr>
      <vt:lpstr>Calibri</vt:lpstr>
      <vt:lpstr>Office Theme</vt:lpstr>
      <vt:lpstr>Office Theme</vt:lpstr>
      <vt:lpstr>Encuestas de satisfacción PDI 2023-24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cp:lastModifiedBy>PATRICIA RUBIO PEREZ</cp:lastModifiedBy>
  <cp:revision>2</cp:revision>
  <cp:lastPrinted>2024-07-18T14:01:29Z</cp:lastPrinted>
  <dcterms:created xsi:type="dcterms:W3CDTF">2024-07-18T12:01:29Z</dcterms:created>
  <dcterms:modified xsi:type="dcterms:W3CDTF">2024-07-18T12:03:43Z</dcterms:modified>
</cp:coreProperties>
</file>