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1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</p:sldIdLst>
  <p:sldSz cx="13690600" cy="76962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64" d="100"/>
          <a:sy n="64" d="100"/>
        </p:scale>
        <p:origin x="7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F08F47A-867E-415B-B035-C523F9BC4E3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4D6D75-0AA8-4D94-A57A-DA6910FD506D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1DF987-918E-41C6-86F1-39470EA62187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8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2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4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0E0DE5-5E80-4482-A004-509576B23824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F96AA35-EFE5-40DE-AA8F-AF950F353DE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ABDF56-FDBD-41EF-A058-8F292DCB568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EC4D329-4F09-4F24-82D0-EFF508F26EEC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C546BB4E-FC65-48CE-B813-DE318185E7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3EC4F392-F9C4-480F-9BBE-6A344AF5A4E8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0190CEF0-5D56-440E-9C01-3506B811EAA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224A7C7F-E270-44E5-B9F6-B61A5942F465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F124CB6-FF9A-4717-96EE-599813347699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1782" y="235738"/>
            <a:ext cx="7052074" cy="981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782" y="1373543"/>
            <a:ext cx="7052074" cy="3884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1782" y="5456018"/>
            <a:ext cx="1828315" cy="313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7176" y="5456018"/>
            <a:ext cx="2481285" cy="313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15540" y="5456018"/>
            <a:ext cx="1828315" cy="313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22F210-7186-4074-94C5-FAD2C2EB1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10747" y="397413"/>
            <a:ext cx="12269110" cy="6901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1775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3549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5324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7099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873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0648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2423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4197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D93057-B056-4D1D-B0DA-F1619DAAF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747" y="1228325"/>
            <a:ext cx="6838909" cy="26106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1775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3549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5324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7099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873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0648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2423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4197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1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06D39D2-87DB-4FE1-B254-D18CE66E4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6190" y="1461623"/>
            <a:ext cx="4771833" cy="218718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1775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3549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5324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7099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873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0648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2423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4197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s-ES" sz="3321" dirty="0">
                <a:solidFill>
                  <a:schemeClr val="bg1"/>
                </a:solidFill>
              </a:rPr>
              <a:t>Encuestas de satisfacción PDI</a:t>
            </a:r>
            <a:br>
              <a:rPr lang="es-ES" sz="3321" dirty="0">
                <a:solidFill>
                  <a:schemeClr val="bg1"/>
                </a:solidFill>
              </a:rPr>
            </a:br>
            <a:r>
              <a:rPr lang="es-ES" sz="3321" dirty="0">
                <a:solidFill>
                  <a:schemeClr val="bg1"/>
                </a:solidFill>
              </a:rPr>
              <a:t>2022-23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BF88D0-2F16-418E-AF89-CC33DF0BF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6191" y="4172258"/>
            <a:ext cx="4827844" cy="1616321"/>
          </a:xfrm>
        </p:spPr>
        <p:txBody>
          <a:bodyPr anchor="t">
            <a:normAutofit/>
          </a:bodyPr>
          <a:lstStyle>
            <a:defPPr>
              <a:defRPr lang="en-US"/>
            </a:defPPr>
            <a:lvl1pPr marL="0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1775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3549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5324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7099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873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0648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2423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4197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16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MÁSTER EN ECONOMÍA</a:t>
            </a:r>
          </a:p>
          <a:p>
            <a:pPr algn="ctr"/>
            <a:endParaRPr lang="es-ES" sz="2416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sz="2416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B41592-BC5E-4AE2-8CA7-91C73FD8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747" y="1292740"/>
            <a:ext cx="1077547" cy="2481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1775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3549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5324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7099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873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0648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2423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4197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74A3D-9991-4D4A-91DF-0D0DE47DB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694602" y="3815896"/>
            <a:ext cx="6901376" cy="64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1775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3549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5324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7099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873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0648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2423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4197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56255-4961-41E1-887B-7319F23C9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1175" y="3815896"/>
            <a:ext cx="6901376" cy="64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1775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3549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5324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7099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58873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0648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2423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34197" algn="l" defTabSz="783549" rtl="0" eaLnBrk="1" latinLnBrk="0" hangingPunct="1">
              <a:defRPr sz="15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11"/>
          </a:p>
        </p:txBody>
      </p:sp>
      <p:pic>
        <p:nvPicPr>
          <p:cNvPr id="4" name="Imagen 3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8EA9BFA-5B7C-4A15-A35F-D548003B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4" r="28522"/>
          <a:stretch/>
        </p:blipFill>
        <p:spPr>
          <a:xfrm>
            <a:off x="7614070" y="397414"/>
            <a:ext cx="5365786" cy="69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4647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753067" y="172212"/>
            <a:ext cx="4226251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526816" y="172212"/>
            <a:ext cx="4226251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4226251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848100"/>
            <a:ext cx="4226251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4526816" y="3848100"/>
            <a:ext cx="4226251" cy="367588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753067" y="3848100"/>
            <a:ext cx="4226251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4226251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526816" y="172212"/>
            <a:ext cx="4226251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753067" y="172212"/>
            <a:ext cx="4226251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10213439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514005" y="172212"/>
            <a:ext cx="2465313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12678752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753067" y="172212"/>
            <a:ext cx="4226251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526816" y="3848100"/>
            <a:ext cx="4226251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526816" y="172212"/>
            <a:ext cx="4226251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172212"/>
            <a:ext cx="4226251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00565" y="3848100"/>
            <a:ext cx="4226251" cy="367588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753067" y="3848100"/>
            <a:ext cx="4226251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504" y="3031236"/>
            <a:ext cx="5282813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172212"/>
            <a:ext cx="12678752" cy="204216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2214372"/>
            <a:ext cx="7395938" cy="53096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2113125" cy="122529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055097" y="172212"/>
            <a:ext cx="2641407" cy="61264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055097" y="784860"/>
            <a:ext cx="7924220" cy="61264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696504" y="172212"/>
            <a:ext cx="5282813" cy="61264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413690" y="172212"/>
            <a:ext cx="2641407" cy="122529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00565" y="1397508"/>
            <a:ext cx="4226251" cy="4288536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4526816" y="1397508"/>
            <a:ext cx="4754532" cy="2450592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9281347" y="4460748"/>
            <a:ext cx="3697969" cy="3063240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4526816" y="3848100"/>
            <a:ext cx="4754532" cy="3675888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300565" y="5686044"/>
            <a:ext cx="4226251" cy="1837944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9281347" y="1397508"/>
            <a:ext cx="3697969" cy="3063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9457441" y="172212"/>
            <a:ext cx="1760938" cy="163372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2622804"/>
            <a:ext cx="7395938" cy="490118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2465313" cy="2450592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696504" y="1805940"/>
            <a:ext cx="5282813" cy="4492752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7696504" y="6298692"/>
            <a:ext cx="2817501" cy="1225296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765878" y="172212"/>
            <a:ext cx="4930626" cy="81686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765878" y="989076"/>
            <a:ext cx="4930626" cy="81686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2765878" y="1805940"/>
            <a:ext cx="4930626" cy="816864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0514005" y="6298692"/>
            <a:ext cx="2465313" cy="1225296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11218380" y="172212"/>
            <a:ext cx="1760938" cy="1633728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696504" y="172212"/>
            <a:ext cx="1760938" cy="163372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490118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5073396"/>
            <a:ext cx="6339376" cy="245059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172212"/>
            <a:ext cx="6339376" cy="490118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5073396"/>
            <a:ext cx="6339376" cy="24505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4226251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0565" y="3848100"/>
            <a:ext cx="4226251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526816" y="172212"/>
            <a:ext cx="4226251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526816" y="3848100"/>
            <a:ext cx="4226251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753067" y="172212"/>
            <a:ext cx="4226251" cy="3675888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753067" y="3848100"/>
            <a:ext cx="4226251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526816" y="3848100"/>
            <a:ext cx="4226251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8753067" y="3848100"/>
            <a:ext cx="4226251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3848100"/>
            <a:ext cx="4226251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6339376" cy="3267456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267456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639940" y="3439668"/>
            <a:ext cx="6339376" cy="4084320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0565" y="3439668"/>
            <a:ext cx="6339376" cy="40843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172212"/>
            <a:ext cx="12678752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0565" y="3848100"/>
            <a:ext cx="6339376" cy="36758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6639940" y="172212"/>
            <a:ext cx="6339376" cy="3675888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00565" y="172212"/>
            <a:ext cx="6339376" cy="367588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639940" y="3848100"/>
            <a:ext cx="6339376" cy="367588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1.03.14"/>
  <p:tag name="AS_TITLE" val="Aspose.Slides for .NET 4.0 Client Profile"/>
  <p:tag name="AS_VERSION" val="2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Personalizado</PresentationFormat>
  <Paragraphs>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Office Theme</vt:lpstr>
      <vt:lpstr>Office Theme</vt:lpstr>
      <vt:lpstr>Encuestas de satisfacción PDI 2022-23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Encuestas de satisfacción PDI 2022-23</dc:title>
  <cp:lastModifiedBy>PATRICIA RUBIO PEREZ</cp:lastModifiedBy>
  <cp:revision>2</cp:revision>
  <cp:lastPrinted>2023-08-02T14:13:10Z</cp:lastPrinted>
  <dcterms:created xsi:type="dcterms:W3CDTF">2023-08-02T12:13:10Z</dcterms:created>
  <dcterms:modified xsi:type="dcterms:W3CDTF">2023-08-02T12:14:16Z</dcterms:modified>
</cp:coreProperties>
</file>