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60" r:id="rId3"/>
    <p:sldId id="262" r:id="rId4"/>
    <p:sldId id="264" r:id="rId5"/>
    <p:sldId id="266" r:id="rId6"/>
    <p:sldId id="268" r:id="rId7"/>
    <p:sldId id="270" r:id="rId8"/>
    <p:sldId id="272" r:id="rId9"/>
    <p:sldId id="274" r:id="rId10"/>
    <p:sldId id="276" r:id="rId11"/>
    <p:sldId id="280" r:id="rId12"/>
    <p:sldId id="282" r:id="rId13"/>
    <p:sldId id="284" r:id="rId14"/>
    <p:sldId id="286" r:id="rId15"/>
    <p:sldId id="288" r:id="rId16"/>
    <p:sldId id="290" r:id="rId17"/>
  </p:sldIdLst>
  <p:sldSz cx="7747000" cy="48514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0"/>
    <p:restoredTop sz="0"/>
  </p:normalViewPr>
  <p:slideViewPr>
    <p:cSldViewPr>
      <p:cViewPr varScale="1">
        <p:scale>
          <a:sx n="90" d="100"/>
          <a:sy n="90" d="100"/>
        </p:scale>
        <p:origin x="28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AD77BA7-CCE1-437A-9016-672888DE75D2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ED9E302-563C-4FAE-B780-CB4CF95B8CDC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5849AC6-58F5-40E4-9A79-23A03013F4A9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6219C81-51A7-4230-8E5B-00F494D422F9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C3736FD-EAAB-480D-81E7-F8F50DBB1A2D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62A67878-4DF9-4D96-A77E-A077115C149E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5"/>
          </p:nvPr>
        </p:nvSpPr>
        <p:spPr/>
        <p:txBody>
          <a:bodyPr/>
          <a:lstStyle/>
          <a:p>
            <a:fld id="{16467044-E2AC-4C1A-B80E-81235D40ADA8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"/>
          </p:nvPr>
        </p:nvSpPr>
        <p:spPr/>
        <p:txBody>
          <a:bodyPr/>
          <a:lstStyle/>
          <a:p>
            <a:fld id="{65B4604C-7458-4F24-9F32-4C6DE7845A6C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4F33078D-35E6-433C-AAC4-985FA924BEA5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98E73303-93CF-47B0-A3A2-7B48ADE51A8E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BB82F950-148F-4958-B40D-F93AE0A79593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A22F210-7186-4074-94C5-FAD2C2EB1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46856"/>
            <a:ext cx="7747001" cy="43576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4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D93057-B056-4D1D-B0DA-F1619DAAF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71513"/>
            <a:ext cx="4318246" cy="164840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4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06D39D2-87DB-4FE1-B254-D18CE66E44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8972" y="918823"/>
            <a:ext cx="3013046" cy="1381036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</a:pPr>
            <a:r>
              <a:rPr lang="es-ES" sz="2097" dirty="0">
                <a:solidFill>
                  <a:schemeClr val="bg1"/>
                </a:solidFill>
              </a:rPr>
              <a:t>Encuestas de satisfacción PDI</a:t>
            </a:r>
            <a:br>
              <a:rPr lang="es-ES" sz="2097" dirty="0">
                <a:solidFill>
                  <a:schemeClr val="bg1"/>
                </a:solidFill>
              </a:rPr>
            </a:br>
            <a:r>
              <a:rPr lang="es-ES" sz="2097" dirty="0">
                <a:solidFill>
                  <a:schemeClr val="bg1"/>
                </a:solidFill>
              </a:rPr>
              <a:t>2021-22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5BF88D0-2F16-418E-AF89-CC33DF0BFD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8972" y="2630380"/>
            <a:ext cx="3048413" cy="1020583"/>
          </a:xfrm>
        </p:spPr>
        <p:txBody>
          <a:bodyPr anchor="t">
            <a:normAutofit/>
          </a:bodyPr>
          <a:lstStyle/>
          <a:p>
            <a:r>
              <a:rPr lang="es-ES" sz="1525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MÁSTER EN ECONOMÍA</a:t>
            </a:r>
          </a:p>
          <a:p>
            <a:endParaRPr lang="es-E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5B41592-BC5E-4AE2-8CA7-91C73FD8F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12185"/>
            <a:ext cx="680388" cy="15670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4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B574A3D-9991-4D4A-91DF-0D0DE47DB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518793" y="2405365"/>
            <a:ext cx="4357689" cy="406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4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5A56255-4961-41E1-887B-7319F23C90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159737" y="2405365"/>
            <a:ext cx="4357689" cy="406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4"/>
          </a:p>
        </p:txBody>
      </p:sp>
      <p:pic>
        <p:nvPicPr>
          <p:cNvPr id="4" name="Imagen 3" descr="Logotipo&#10;&#10;Descripción generada automáticamente con confianza baja">
            <a:extLst>
              <a:ext uri="{FF2B5EF4-FFF2-40B4-BE49-F238E27FC236}">
                <a16:creationId xmlns:a16="http://schemas.microsoft.com/office/drawing/2014/main" id="{88EA9BFA-5B7C-4A15-A35F-D548003B70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44" r="28522"/>
          <a:stretch/>
        </p:blipFill>
        <p:spPr>
          <a:xfrm>
            <a:off x="4358918" y="246855"/>
            <a:ext cx="3388082" cy="435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53684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11377" y="154672"/>
            <a:ext cx="3545918" cy="2271028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3757295" y="154672"/>
            <a:ext cx="3545918" cy="2271028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3757295" y="2425700"/>
            <a:ext cx="3545918" cy="2271028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11377" y="2425700"/>
            <a:ext cx="3545918" cy="227102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4939268" y="154672"/>
            <a:ext cx="2363945" cy="2271028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2575322" y="154672"/>
            <a:ext cx="2363945" cy="2271028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211377" y="154672"/>
            <a:ext cx="2363945" cy="2271028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11377" y="2425700"/>
            <a:ext cx="2363945" cy="2271028"/>
          </a:xfrm>
          <a:prstGeom prst="rect">
            <a:avLst/>
          </a:prstGeom>
        </p:spPr>
      </p:pic>
      <p:pic>
        <p:nvPicPr>
          <p:cNvPr id="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575322" y="2425700"/>
            <a:ext cx="2363945" cy="2271028"/>
          </a:xfrm>
          <a:prstGeom prst="rect">
            <a:avLst/>
          </a:prstGeom>
        </p:spPr>
      </p:pic>
      <p:pic>
        <p:nvPicPr>
          <p:cNvPr id="7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4939268" y="2425700"/>
            <a:ext cx="2363945" cy="227102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11377" y="154672"/>
            <a:ext cx="2363945" cy="2271028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2575322" y="154672"/>
            <a:ext cx="2363945" cy="2271028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4939268" y="154672"/>
            <a:ext cx="2363945" cy="2271028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757295" y="2425700"/>
            <a:ext cx="3545918" cy="2271028"/>
          </a:xfrm>
          <a:prstGeom prst="rect">
            <a:avLst/>
          </a:prstGeom>
        </p:spPr>
      </p:pic>
      <p:pic>
        <p:nvPicPr>
          <p:cNvPr id="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11377" y="2425700"/>
            <a:ext cx="3545918" cy="227102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11377" y="2425700"/>
            <a:ext cx="3545918" cy="2271028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211377" y="154672"/>
            <a:ext cx="5712868" cy="2271028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3757295" y="2425700"/>
            <a:ext cx="3545918" cy="2271028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5924245" y="154672"/>
            <a:ext cx="1378968" cy="227102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11377" y="154672"/>
            <a:ext cx="7091836" cy="2271028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3757295" y="2425700"/>
            <a:ext cx="3545918" cy="2271028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211377" y="2425700"/>
            <a:ext cx="3545918" cy="227102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4939268" y="154672"/>
            <a:ext cx="2363945" cy="2271028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2575322" y="2425700"/>
            <a:ext cx="2363945" cy="2271028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2575322" y="154672"/>
            <a:ext cx="2363945" cy="2271028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11377" y="154672"/>
            <a:ext cx="2363945" cy="2271028"/>
          </a:xfrm>
          <a:prstGeom prst="rect">
            <a:avLst/>
          </a:prstGeom>
        </p:spPr>
      </p:pic>
      <p:pic>
        <p:nvPicPr>
          <p:cNvPr id="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11377" y="2425700"/>
            <a:ext cx="2363945" cy="2271028"/>
          </a:xfrm>
          <a:prstGeom prst="rect">
            <a:avLst/>
          </a:prstGeom>
        </p:spPr>
      </p:pic>
      <p:pic>
        <p:nvPicPr>
          <p:cNvPr id="7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4939268" y="2425700"/>
            <a:ext cx="2363945" cy="227102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4348281" y="1921027"/>
            <a:ext cx="2954931" cy="2271028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211377" y="154672"/>
            <a:ext cx="7091836" cy="1261682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211377" y="1416354"/>
            <a:ext cx="4136904" cy="328037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5333259" y="154672"/>
            <a:ext cx="984977" cy="1009346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211377" y="1668691"/>
            <a:ext cx="4136904" cy="3028038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211377" y="154672"/>
            <a:ext cx="1378968" cy="1514019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4348281" y="1164018"/>
            <a:ext cx="2954931" cy="2775701"/>
          </a:xfrm>
          <a:prstGeom prst="rect">
            <a:avLst/>
          </a:prstGeom>
        </p:spPr>
      </p:pic>
      <p:pic>
        <p:nvPicPr>
          <p:cNvPr id="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4348281" y="3939719"/>
            <a:ext cx="1575963" cy="757009"/>
          </a:xfrm>
          <a:prstGeom prst="rect">
            <a:avLst/>
          </a:prstGeom>
        </p:spPr>
      </p:pic>
      <p:pic>
        <p:nvPicPr>
          <p:cNvPr id="7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1590345" y="154672"/>
            <a:ext cx="2757936" cy="504673"/>
          </a:xfrm>
          <a:prstGeom prst="rect">
            <a:avLst/>
          </a:prstGeom>
        </p:spPr>
      </p:pic>
      <p:pic>
        <p:nvPicPr>
          <p:cNvPr id="8" name="New picture"/>
          <p:cNvPicPr/>
          <p:nvPr/>
        </p:nvPicPr>
        <p:blipFill>
          <a:blip r:embed="rId8"/>
          <a:stretch>
            <a:fillRect/>
          </a:stretch>
        </p:blipFill>
        <p:spPr>
          <a:xfrm>
            <a:off x="1590345" y="659344"/>
            <a:ext cx="2757936" cy="504673"/>
          </a:xfrm>
          <a:prstGeom prst="rect">
            <a:avLst/>
          </a:prstGeom>
        </p:spPr>
      </p:pic>
      <p:pic>
        <p:nvPicPr>
          <p:cNvPr id="9" name="New picture"/>
          <p:cNvPicPr/>
          <p:nvPr/>
        </p:nvPicPr>
        <p:blipFill>
          <a:blip r:embed="rId9"/>
          <a:stretch>
            <a:fillRect/>
          </a:stretch>
        </p:blipFill>
        <p:spPr>
          <a:xfrm>
            <a:off x="1590345" y="1164018"/>
            <a:ext cx="2757936" cy="504673"/>
          </a:xfrm>
          <a:prstGeom prst="rect">
            <a:avLst/>
          </a:prstGeom>
        </p:spPr>
      </p:pic>
      <p:pic>
        <p:nvPicPr>
          <p:cNvPr id="10" name="New picture"/>
          <p:cNvPicPr/>
          <p:nvPr/>
        </p:nvPicPr>
        <p:blipFill>
          <a:blip r:embed="rId10"/>
          <a:stretch>
            <a:fillRect/>
          </a:stretch>
        </p:blipFill>
        <p:spPr>
          <a:xfrm>
            <a:off x="5924245" y="3939719"/>
            <a:ext cx="1378968" cy="757009"/>
          </a:xfrm>
          <a:prstGeom prst="rect">
            <a:avLst/>
          </a:prstGeom>
        </p:spPr>
      </p:pic>
      <p:pic>
        <p:nvPicPr>
          <p:cNvPr id="11" name="New picture"/>
          <p:cNvPicPr/>
          <p:nvPr/>
        </p:nvPicPr>
        <p:blipFill>
          <a:blip r:embed="rId11"/>
          <a:stretch>
            <a:fillRect/>
          </a:stretch>
        </p:blipFill>
        <p:spPr>
          <a:xfrm>
            <a:off x="6318236" y="154672"/>
            <a:ext cx="984977" cy="1009346"/>
          </a:xfrm>
          <a:prstGeom prst="rect">
            <a:avLst/>
          </a:prstGeom>
        </p:spPr>
      </p:pic>
      <p:pic>
        <p:nvPicPr>
          <p:cNvPr id="12" name="New picture"/>
          <p:cNvPicPr/>
          <p:nvPr/>
        </p:nvPicPr>
        <p:blipFill>
          <a:blip r:embed="rId12"/>
          <a:stretch>
            <a:fillRect/>
          </a:stretch>
        </p:blipFill>
        <p:spPr>
          <a:xfrm>
            <a:off x="4348281" y="154672"/>
            <a:ext cx="984977" cy="100934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11377" y="154671"/>
            <a:ext cx="3545918" cy="3028038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211377" y="3182709"/>
            <a:ext cx="3545918" cy="1514019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3757295" y="154671"/>
            <a:ext cx="3545918" cy="3028038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757295" y="3182709"/>
            <a:ext cx="3545918" cy="1514019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11377" y="154672"/>
            <a:ext cx="2363945" cy="2271028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211377" y="2425700"/>
            <a:ext cx="2363945" cy="2271028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2575322" y="154672"/>
            <a:ext cx="2363945" cy="2271028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575322" y="2425700"/>
            <a:ext cx="2363945" cy="2271028"/>
          </a:xfrm>
          <a:prstGeom prst="rect">
            <a:avLst/>
          </a:prstGeom>
        </p:spPr>
      </p:pic>
      <p:pic>
        <p:nvPicPr>
          <p:cNvPr id="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4939268" y="154672"/>
            <a:ext cx="2363945" cy="2271028"/>
          </a:xfrm>
          <a:prstGeom prst="rect">
            <a:avLst/>
          </a:prstGeom>
        </p:spPr>
      </p:pic>
      <p:pic>
        <p:nvPicPr>
          <p:cNvPr id="7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4939268" y="2425700"/>
            <a:ext cx="2363945" cy="227102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575322" y="2425700"/>
            <a:ext cx="2363945" cy="2271028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4939268" y="2425700"/>
            <a:ext cx="2363945" cy="2271028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211377" y="2425700"/>
            <a:ext cx="2363945" cy="2271028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11377" y="154672"/>
            <a:ext cx="3545918" cy="2271028"/>
          </a:xfrm>
          <a:prstGeom prst="rect">
            <a:avLst/>
          </a:prstGeom>
        </p:spPr>
      </p:pic>
      <p:pic>
        <p:nvPicPr>
          <p:cNvPr id="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3757295" y="154672"/>
            <a:ext cx="3545918" cy="227102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11377" y="154672"/>
            <a:ext cx="3545918" cy="2018692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3757295" y="154672"/>
            <a:ext cx="3545918" cy="2018692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3757295" y="2173364"/>
            <a:ext cx="3545918" cy="2523365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11377" y="2173364"/>
            <a:ext cx="3545918" cy="252336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11377" y="2425700"/>
            <a:ext cx="3545918" cy="2271028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3757295" y="154672"/>
            <a:ext cx="3545918" cy="2271028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211377" y="154672"/>
            <a:ext cx="3545918" cy="2271028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757295" y="2425700"/>
            <a:ext cx="3545918" cy="227102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11377" y="154672"/>
            <a:ext cx="7091836" cy="2271028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3757295" y="2425700"/>
            <a:ext cx="3545918" cy="2271028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211377" y="2425700"/>
            <a:ext cx="3545918" cy="227102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11377" y="2425700"/>
            <a:ext cx="3545918" cy="2271028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3757295" y="154672"/>
            <a:ext cx="3545918" cy="2271028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211377" y="154672"/>
            <a:ext cx="3545918" cy="2271028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757295" y="2425700"/>
            <a:ext cx="3545918" cy="2271028"/>
          </a:xfrm>
          <a:prstGeom prst="rect">
            <a:avLst/>
          </a:prstGeom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20.08.14"/>
  <p:tag name="AS_TITLE" val="Aspose.Slides for .NET 4.0 Client Profile"/>
  <p:tag name="AS_VERSION" val="20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</Words>
  <Application>Microsoft Office PowerPoint</Application>
  <PresentationFormat>Personalizado</PresentationFormat>
  <Paragraphs>2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Encuestas de satisfacción PDI 2021-22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ISABEL SANCHEZ</cp:lastModifiedBy>
  <cp:revision>3</cp:revision>
  <cp:lastPrinted>2022-09-16T21:17:56Z</cp:lastPrinted>
  <dcterms:created xsi:type="dcterms:W3CDTF">2022-09-16T19:17:56Z</dcterms:created>
  <dcterms:modified xsi:type="dcterms:W3CDTF">2022-09-17T14:28:07Z</dcterms:modified>
</cp:coreProperties>
</file>