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4" r:id="rId4"/>
    <p:sldId id="266" r:id="rId5"/>
    <p:sldId id="268" r:id="rId6"/>
    <p:sldId id="270" r:id="rId7"/>
    <p:sldId id="272" r:id="rId8"/>
    <p:sldId id="274" r:id="rId9"/>
    <p:sldId id="276" r:id="rId10"/>
    <p:sldId id="278" r:id="rId11"/>
    <p:sldId id="280" r:id="rId12"/>
    <p:sldId id="282" r:id="rId13"/>
  </p:sldIdLst>
  <p:sldSz cx="6832600" cy="38354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119" d="100"/>
          <a:sy n="119" d="100"/>
        </p:scale>
        <p:origin x="7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45D7CB-D73C-4D3C-9EA9-A029BC7D316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52523E1-C5ED-4032-A397-C79B6CED7006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ED13751-0678-45BC-AAE6-63B88C666450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6AB70B-8210-45DD-A4F9-3A7D1AE6A0D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A2A4C1-1424-4768-9FCE-F79A4C09FDF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6D4B3C50-2788-40F4-9D6B-01B5D8005E33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72FBDD6A-24FC-4B91-8EA5-A2E8077146CE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BB132048-054B-41D9-A2A0-BC321B1614A8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15AD89A9-51A0-4633-9F4D-1751F30ADC1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C7B53B29-1CA7-44D1-9446-3AA1EA9BDA40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50786E4-079A-4574-8B6B-D8D0948EA89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849031" y="38354"/>
            <a:ext cx="892034" cy="835265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2489" y="873619"/>
            <a:ext cx="3746542" cy="2923427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2489" y="38354"/>
            <a:ext cx="1248847" cy="835265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351337" y="38354"/>
            <a:ext cx="2497695" cy="417632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3849031" y="873619"/>
            <a:ext cx="2676102" cy="2088162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3849031" y="2961781"/>
            <a:ext cx="1605661" cy="835265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1351337" y="455986"/>
            <a:ext cx="2497695" cy="417632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4741065" y="38354"/>
            <a:ext cx="892034" cy="835265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5633099" y="38354"/>
            <a:ext cx="892034" cy="835265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5454692" y="2961781"/>
            <a:ext cx="1070441" cy="8352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2489" y="38354"/>
            <a:ext cx="3211322" cy="187934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313811" y="38354"/>
            <a:ext cx="3211322" cy="187934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313811" y="1917700"/>
            <a:ext cx="3211322" cy="187934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2489" y="1917700"/>
            <a:ext cx="3211322" cy="187934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2489" y="38354"/>
            <a:ext cx="2140881" cy="187934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243370" y="38354"/>
            <a:ext cx="2140881" cy="187934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384251" y="38354"/>
            <a:ext cx="2140881" cy="187934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2489" y="1917700"/>
            <a:ext cx="3211322" cy="1879346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3313811" y="1917700"/>
            <a:ext cx="3211322" cy="187934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027438" y="1500068"/>
            <a:ext cx="2497695" cy="187934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2489" y="38354"/>
            <a:ext cx="6422644" cy="1044081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2489" y="1082435"/>
            <a:ext cx="3924949" cy="271461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313811" y="38354"/>
            <a:ext cx="3211322" cy="3132243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2489" y="1917700"/>
            <a:ext cx="3211322" cy="187934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2489" y="38354"/>
            <a:ext cx="3211322" cy="187934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741065" y="3170598"/>
            <a:ext cx="1784068" cy="626449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3313811" y="3170598"/>
            <a:ext cx="1427254" cy="62644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384251" y="38354"/>
            <a:ext cx="2140881" cy="187934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243370" y="38354"/>
            <a:ext cx="2140881" cy="187934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2489" y="38354"/>
            <a:ext cx="2140881" cy="187934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2489" y="1917700"/>
            <a:ext cx="2140881" cy="1879346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243370" y="1917700"/>
            <a:ext cx="2140881" cy="1879346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4384251" y="1917700"/>
            <a:ext cx="2140881" cy="187934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2489" y="38354"/>
            <a:ext cx="3211322" cy="187934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313811" y="38354"/>
            <a:ext cx="3211322" cy="187934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313811" y="1917700"/>
            <a:ext cx="3211322" cy="187934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2489" y="1917700"/>
            <a:ext cx="3211322" cy="187934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2489" y="38354"/>
            <a:ext cx="3211322" cy="187934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313811" y="1917700"/>
            <a:ext cx="3211322" cy="187934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313811" y="38354"/>
            <a:ext cx="3211322" cy="187934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2489" y="1917700"/>
            <a:ext cx="3211322" cy="187934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2489" y="38354"/>
            <a:ext cx="6422644" cy="187934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313811" y="1917700"/>
            <a:ext cx="3211322" cy="187934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2489" y="1917700"/>
            <a:ext cx="3211322" cy="187934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2489" y="38354"/>
            <a:ext cx="2140881" cy="187934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243370" y="1917700"/>
            <a:ext cx="2140881" cy="187934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243370" y="38354"/>
            <a:ext cx="2140881" cy="187934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2489" y="1917700"/>
            <a:ext cx="2140881" cy="1879346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4384251" y="1917700"/>
            <a:ext cx="2140881" cy="1879346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4384251" y="38354"/>
            <a:ext cx="2140881" cy="187934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313811" y="38354"/>
            <a:ext cx="3211322" cy="187934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2489" y="38354"/>
            <a:ext cx="3211322" cy="187934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313811" y="1917700"/>
            <a:ext cx="3211322" cy="187934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2489" y="1917700"/>
            <a:ext cx="3211322" cy="187934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2489" y="38354"/>
            <a:ext cx="4638576" cy="187934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2489" y="1917700"/>
            <a:ext cx="3211322" cy="187934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313811" y="1917700"/>
            <a:ext cx="3211322" cy="187934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741065" y="38354"/>
            <a:ext cx="1784068" cy="1879346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Personalizado</PresentationFormat>
  <Paragraphs>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ISABEL SANCHEZ</cp:lastModifiedBy>
  <cp:revision>2</cp:revision>
  <cp:lastPrinted>2021-09-28T09:59:46Z</cp:lastPrinted>
  <dcterms:created xsi:type="dcterms:W3CDTF">2021-09-28T07:59:46Z</dcterms:created>
  <dcterms:modified xsi:type="dcterms:W3CDTF">2021-09-28T09:14:52Z</dcterms:modified>
</cp:coreProperties>
</file>