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5" r:id="rId3"/>
    <p:sldId id="260" r:id="rId4"/>
    <p:sldId id="262" r:id="rId5"/>
    <p:sldId id="264" r:id="rId6"/>
    <p:sldId id="266" r:id="rId7"/>
    <p:sldId id="268" r:id="rId8"/>
    <p:sldId id="270" r:id="rId9"/>
    <p:sldId id="272" r:id="rId10"/>
    <p:sldId id="274" r:id="rId11"/>
    <p:sldId id="276" r:id="rId12"/>
    <p:sldId id="278" r:id="rId13"/>
    <p:sldId id="280" r:id="rId14"/>
    <p:sldId id="282" r:id="rId15"/>
    <p:sldId id="284" r:id="rId16"/>
  </p:sldIdLst>
  <p:sldSz cx="17348200" cy="9753600"/>
  <p:notesSz cx="6858000" cy="9144000"/>
  <p:custDataLst>
    <p:tags r:id="rId1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0"/>
    <p:restoredTop sz="0"/>
  </p:normalViewPr>
  <p:slideViewPr>
    <p:cSldViewPr>
      <p:cViewPr varScale="1">
        <p:scale>
          <a:sx n="68" d="100"/>
          <a:sy n="68" d="100"/>
        </p:scale>
        <p:origin x="66" y="4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2B15F9A7-E3AE-43C7-A8C7-E040CEC50081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FA5805F4-7874-4418-8CB7-F0AE7271AF38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EEB77ACA-5A10-497F-9A7B-B0A965A90E9E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4673F652-19FD-4914-95CF-C11751F0A0C7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BA62FF9C-1010-4558-84AE-B43EB09EDD9A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7F65742D-7E47-48B8-8060-86E32933134F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CD11AA86-6786-4398-984F-C841F23F37FD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72010CF6-D7BB-44C0-9454-57D49BA9A852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2762CC7A-E5C1-43FD-9E02-552DC7EDBD02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49C28E83-BF99-4D10-8F51-B151FAD7845D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12293494-9249-4536-8A7C-63A974E713B1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64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2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94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58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2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88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75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717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100E0DE5-5E80-4482-A004-509576B23824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6451" y="298756"/>
            <a:ext cx="8936116" cy="12433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6451" y="1740728"/>
            <a:ext cx="8936116" cy="49234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6451" y="6914557"/>
            <a:ext cx="2316771" cy="3971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92414" y="6914557"/>
            <a:ext cx="3144189" cy="3971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15796" y="6914557"/>
            <a:ext cx="2316771" cy="3971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10" Type="http://schemas.openxmlformats.org/officeDocument/2006/relationships/image" Target="../media/image68.png"/><Relationship Id="rId4" Type="http://schemas.openxmlformats.org/officeDocument/2006/relationships/image" Target="../media/image62.png"/><Relationship Id="rId9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A22F210-7186-4074-94C5-FAD2C2EB15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900631" y="504222"/>
            <a:ext cx="15546943" cy="87451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6748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3496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0243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86991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3739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0487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77235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73982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296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D93057-B056-4D1D-B0DA-F1619DAAF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00631" y="1557123"/>
            <a:ext cx="8666002" cy="330807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6748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3496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0243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86991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3739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0487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77235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73982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296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06D39D2-87DB-4FE1-B254-D18CE66E44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85673" y="1852748"/>
            <a:ext cx="6046683" cy="2771510"/>
          </a:xfrm>
        </p:spPr>
        <p:txBody>
          <a:bodyPr>
            <a:noAutofit/>
          </a:bodyPr>
          <a:lstStyle>
            <a:defPPr>
              <a:defRPr lang="en-US"/>
            </a:defPPr>
            <a:lvl1pPr marL="0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6748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3496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0243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86991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3739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0487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77235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73982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5000"/>
              </a:lnSpc>
            </a:pPr>
            <a:r>
              <a:rPr lang="es-ES" sz="4209" dirty="0">
                <a:solidFill>
                  <a:schemeClr val="bg1"/>
                </a:solidFill>
              </a:rPr>
              <a:t>Encuestas de satisfacción PAS</a:t>
            </a:r>
            <a:br>
              <a:rPr lang="es-ES" sz="4209" dirty="0">
                <a:solidFill>
                  <a:schemeClr val="bg1"/>
                </a:solidFill>
              </a:rPr>
            </a:br>
            <a:r>
              <a:rPr lang="es-ES" sz="4209" dirty="0">
                <a:solidFill>
                  <a:schemeClr val="bg1"/>
                </a:solidFill>
              </a:rPr>
              <a:t>2022-23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5BF88D0-2F16-418E-AF89-CC33DF0BFD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85674" y="5287560"/>
            <a:ext cx="6117658" cy="2048140"/>
          </a:xfrm>
        </p:spPr>
        <p:txBody>
          <a:bodyPr anchor="t">
            <a:normAutofit/>
          </a:bodyPr>
          <a:lstStyle>
            <a:defPPr>
              <a:defRPr lang="en-US"/>
            </a:defPPr>
            <a:lvl1pPr marL="0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6748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3496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0243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86991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3739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0487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77235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73982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3061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FACULTAD DE CIENCIAS ECONÓMICAS Y EMPRESARIALES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5B41592-BC5E-4AE2-8CA7-91C73FD8F7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00630" y="1638745"/>
            <a:ext cx="1365426" cy="31448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6748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3496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0243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86991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3739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0487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77235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73982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296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B574A3D-9991-4D4A-91DF-0D0DE47DB3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2147334" y="4835991"/>
            <a:ext cx="8745157" cy="8162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6748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3496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0243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86991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3739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0487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77235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73982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296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5A56255-4961-41E1-887B-7319F23C90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234864" y="4835991"/>
            <a:ext cx="8745157" cy="8162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6748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3496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0243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86991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3739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0487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77235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73982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296"/>
          </a:p>
        </p:txBody>
      </p:sp>
      <p:pic>
        <p:nvPicPr>
          <p:cNvPr id="4" name="Imagen 3" descr="Logotipo&#10;&#10;Descripción generada automáticamente con confianza baja">
            <a:extLst>
              <a:ext uri="{FF2B5EF4-FFF2-40B4-BE49-F238E27FC236}">
                <a16:creationId xmlns:a16="http://schemas.microsoft.com/office/drawing/2014/main" id="{88EA9BFA-5B7C-4A15-A35F-D548003B7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44" r="28522"/>
          <a:stretch/>
        </p:blipFill>
        <p:spPr>
          <a:xfrm>
            <a:off x="9648254" y="504223"/>
            <a:ext cx="6799317" cy="8745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646477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9756941" y="192786"/>
            <a:ext cx="2238441" cy="208178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55490" y="3315462"/>
            <a:ext cx="9401450" cy="6245353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489307" y="192786"/>
            <a:ext cx="6267634" cy="156133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9756940" y="2274570"/>
            <a:ext cx="6715322" cy="572490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9756941" y="7999476"/>
            <a:ext cx="3581505" cy="156133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3489307" y="1754124"/>
            <a:ext cx="6267634" cy="1561338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11995383" y="192786"/>
            <a:ext cx="2238441" cy="2081784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14233823" y="192786"/>
            <a:ext cx="2238441" cy="2081784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13338446" y="7999476"/>
            <a:ext cx="3133817" cy="1561338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355490" y="192786"/>
            <a:ext cx="3133817" cy="312267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8413877" y="192786"/>
            <a:ext cx="8058386" cy="7806689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55490" y="4876800"/>
            <a:ext cx="8058386" cy="468401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55490" y="192786"/>
            <a:ext cx="8058386" cy="468401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1995382" y="7999476"/>
            <a:ext cx="4476882" cy="156133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8413876" y="7999476"/>
            <a:ext cx="3581505" cy="156133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100006" y="192786"/>
            <a:ext cx="5372258" cy="468401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5727748" y="192786"/>
            <a:ext cx="5372258" cy="468401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55491" y="192786"/>
            <a:ext cx="5372258" cy="468401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55491" y="4876800"/>
            <a:ext cx="5372258" cy="4684014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5727748" y="4876800"/>
            <a:ext cx="5372258" cy="4684014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11100006" y="4876800"/>
            <a:ext cx="5372258" cy="468401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5490" y="192786"/>
            <a:ext cx="8058386" cy="468401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413877" y="192786"/>
            <a:ext cx="8058386" cy="468401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413877" y="4876800"/>
            <a:ext cx="8058386" cy="468401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55490" y="4876800"/>
            <a:ext cx="8058386" cy="468401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5490" y="192786"/>
            <a:ext cx="8058386" cy="468401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413877" y="4876800"/>
            <a:ext cx="8058386" cy="468401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413877" y="192786"/>
            <a:ext cx="8058386" cy="468401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55490" y="4876800"/>
            <a:ext cx="8058386" cy="468401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5491" y="192786"/>
            <a:ext cx="16116773" cy="468401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413877" y="4876800"/>
            <a:ext cx="8058386" cy="468401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55490" y="4876800"/>
            <a:ext cx="8058386" cy="468401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5491" y="192786"/>
            <a:ext cx="5372258" cy="468401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5727748" y="4876800"/>
            <a:ext cx="5372258" cy="468401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5727748" y="192786"/>
            <a:ext cx="5372258" cy="468401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55491" y="4876800"/>
            <a:ext cx="5372258" cy="4684014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1100006" y="4876800"/>
            <a:ext cx="5372258" cy="4684014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11100006" y="192786"/>
            <a:ext cx="5372258" cy="468401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8413877" y="192786"/>
            <a:ext cx="8058386" cy="468401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55490" y="192786"/>
            <a:ext cx="8058386" cy="468401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413877" y="4876800"/>
            <a:ext cx="8058386" cy="468401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55490" y="4876800"/>
            <a:ext cx="8058386" cy="468401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5490" y="192786"/>
            <a:ext cx="11639892" cy="468401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55490" y="4876800"/>
            <a:ext cx="8058386" cy="468401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413877" y="4876800"/>
            <a:ext cx="8058386" cy="468401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1995382" y="192786"/>
            <a:ext cx="4476882" cy="468401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5490" y="192786"/>
            <a:ext cx="8058386" cy="468401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413877" y="192786"/>
            <a:ext cx="8058386" cy="468401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413877" y="4876800"/>
            <a:ext cx="8058386" cy="468401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55490" y="4876800"/>
            <a:ext cx="8058386" cy="468401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5491" y="192786"/>
            <a:ext cx="5372258" cy="468401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5727748" y="192786"/>
            <a:ext cx="5372258" cy="468401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1100006" y="192786"/>
            <a:ext cx="5372258" cy="468401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55490" y="4876800"/>
            <a:ext cx="8058386" cy="4684014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8413877" y="4876800"/>
            <a:ext cx="8058386" cy="468401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204629" y="3835908"/>
            <a:ext cx="6267634" cy="468401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55491" y="192786"/>
            <a:ext cx="16116773" cy="2602230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55490" y="2795016"/>
            <a:ext cx="9849139" cy="67657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5491" y="192786"/>
            <a:ext cx="3357661" cy="156133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399280" y="192786"/>
            <a:ext cx="10072983" cy="780669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399280" y="973455"/>
            <a:ext cx="10072983" cy="780669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713152" y="192786"/>
            <a:ext cx="2686129" cy="156133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355490" y="1754124"/>
            <a:ext cx="8058386" cy="4684014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355490" y="6438139"/>
            <a:ext cx="8058386" cy="3122676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8413877" y="1754124"/>
            <a:ext cx="8058386" cy="4684014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8413876" y="6438139"/>
            <a:ext cx="3357661" cy="3122676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11771537" y="6438139"/>
            <a:ext cx="4700725" cy="3122676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1.03.14"/>
  <p:tag name="AS_TITLE" val="Aspose.Slides for .NET 4.0 Client Profile"/>
  <p:tag name="AS_VERSION" val="21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12</Words>
  <Application>Microsoft Office PowerPoint</Application>
  <PresentationFormat>Personalizado</PresentationFormat>
  <Paragraphs>2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8" baseType="lpstr">
      <vt:lpstr>Arial</vt:lpstr>
      <vt:lpstr>Calibri</vt:lpstr>
      <vt:lpstr>Office Theme</vt:lpstr>
      <vt:lpstr>Office Theme</vt:lpstr>
      <vt:lpstr>Encuestas de satisfacción PAS 2022-23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Encuestas de satisfacción PAS 2022-23</dc:title>
  <dc:creator>user</dc:creator>
  <cp:lastModifiedBy>PATRICIA RUBIO PEREZ</cp:lastModifiedBy>
  <cp:revision>2</cp:revision>
  <cp:lastPrinted>2023-07-25T14:03:12Z</cp:lastPrinted>
  <dcterms:created xsi:type="dcterms:W3CDTF">2023-07-25T12:03:12Z</dcterms:created>
  <dcterms:modified xsi:type="dcterms:W3CDTF">2023-07-25T12:07:05Z</dcterms:modified>
</cp:coreProperties>
</file>