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</p:sldIdLst>
  <p:sldSz cx="7747000" cy="48514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90" d="100"/>
          <a:sy n="90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9ED0EF-3FCF-4DFC-A6C7-1E3D776FC9AC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5383D-D5B8-4E94-844A-C3C2CF95188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242814-4BE8-4F20-8187-D97418B15A7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583945-964D-40F8-BF71-BEB2222354F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C55E40-7550-47E2-87D0-4FD2B8E75272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1018780-88D8-4648-BFD8-58EFBA558546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EB16CA1D-58D0-4E89-A4F8-12ED651AD803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04F603D6-EC82-4632-A248-1A176008FEF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98725BC-9287-48F5-BA95-6557475B73D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753E3CA-D850-4F1A-98BD-2DE3ECC85C7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8108BB1-4402-4D23-BFBA-8CBBA11CDE6D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46856"/>
            <a:ext cx="7747001" cy="4357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71513"/>
            <a:ext cx="4318246" cy="16484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D39D2-87DB-4FE1-B254-D18CE66E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72" y="918823"/>
            <a:ext cx="3013046" cy="13810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s-ES" sz="2097" dirty="0">
                <a:solidFill>
                  <a:schemeClr val="bg1"/>
                </a:solidFill>
              </a:rPr>
              <a:t>Encuestas de satisfacción PAS</a:t>
            </a:r>
            <a:br>
              <a:rPr lang="es-ES" sz="2097" dirty="0">
                <a:solidFill>
                  <a:schemeClr val="bg1"/>
                </a:solidFill>
              </a:rPr>
            </a:br>
            <a:r>
              <a:rPr lang="es-ES" sz="2097" dirty="0">
                <a:solidFill>
                  <a:schemeClr val="bg1"/>
                </a:solidFill>
              </a:rPr>
              <a:t>2021-22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BF88D0-2F16-418E-AF89-CC33DF0B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972" y="2630380"/>
            <a:ext cx="3048413" cy="1020583"/>
          </a:xfrm>
        </p:spPr>
        <p:txBody>
          <a:bodyPr anchor="t">
            <a:normAutofit/>
          </a:bodyPr>
          <a:lstStyle/>
          <a:p>
            <a:r>
              <a:rPr lang="es-ES" sz="1525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FACULTAD DE CIENCIAS ECONÓMICAS Y EMPRESARIALES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12185"/>
            <a:ext cx="680388" cy="156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18793" y="2405365"/>
            <a:ext cx="4357689" cy="4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59737" y="2405365"/>
            <a:ext cx="4357689" cy="4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4"/>
          </a:p>
        </p:txBody>
      </p:sp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8EA9BFA-5B7C-4A15-A35F-D548003B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28522"/>
          <a:stretch/>
        </p:blipFill>
        <p:spPr>
          <a:xfrm>
            <a:off x="4358918" y="246855"/>
            <a:ext cx="3388082" cy="43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03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5121881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333259" y="154672"/>
            <a:ext cx="1969955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2363945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575322" y="154672"/>
            <a:ext cx="2363945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39268" y="154672"/>
            <a:ext cx="2363945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545277" y="1921027"/>
            <a:ext cx="2757936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54672"/>
            <a:ext cx="7091836" cy="126168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416354"/>
            <a:ext cx="4333900" cy="32803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48281" y="154672"/>
            <a:ext cx="984977" cy="100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668691"/>
            <a:ext cx="4136904" cy="302803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590345" y="154672"/>
            <a:ext cx="2757936" cy="75700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348281" y="1164018"/>
            <a:ext cx="2954931" cy="277570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348281" y="3939719"/>
            <a:ext cx="1575963" cy="757009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590345" y="911681"/>
            <a:ext cx="2757936" cy="757009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5333259" y="154672"/>
            <a:ext cx="984977" cy="1009346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6318236" y="154672"/>
            <a:ext cx="984977" cy="1009346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924245" y="3939719"/>
            <a:ext cx="1378968" cy="757009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211377" y="154672"/>
            <a:ext cx="1378968" cy="15140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757295" y="154672"/>
            <a:ext cx="3545918" cy="3785047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333259" y="3939719"/>
            <a:ext cx="1969955" cy="757009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757295" y="3939719"/>
            <a:ext cx="1575963" cy="7570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939268" y="154672"/>
            <a:ext cx="2363945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575322" y="154672"/>
            <a:ext cx="2363945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154672"/>
            <a:ext cx="2363945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2363945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575322" y="2425700"/>
            <a:ext cx="2363945" cy="227102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939268" y="2425700"/>
            <a:ext cx="2363945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7091836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11377" y="154672"/>
            <a:ext cx="2363945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575322" y="2425700"/>
            <a:ext cx="2363945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575322" y="154672"/>
            <a:ext cx="2363945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2363945" cy="227102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939268" y="2425700"/>
            <a:ext cx="2363945" cy="227102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939268" y="154672"/>
            <a:ext cx="2363945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757295" y="154672"/>
            <a:ext cx="3545918" cy="22710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1377" y="154672"/>
            <a:ext cx="3545918" cy="227102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757295" y="2425700"/>
            <a:ext cx="3545918" cy="22710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1377" y="2425700"/>
            <a:ext cx="3545918" cy="227102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Personalizado</PresentationFormat>
  <Paragraphs>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Encuestas de satisfacción PAS 2021-22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ISABEL SANCHEZ</cp:lastModifiedBy>
  <cp:revision>3</cp:revision>
  <cp:lastPrinted>2022-09-16T20:19:06Z</cp:lastPrinted>
  <dcterms:created xsi:type="dcterms:W3CDTF">2022-09-16T18:19:06Z</dcterms:created>
  <dcterms:modified xsi:type="dcterms:W3CDTF">2022-09-17T14:20:29Z</dcterms:modified>
</cp:coreProperties>
</file>