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3" r:id="rId2"/>
    <p:sldId id="260" r:id="rId3"/>
    <p:sldId id="262" r:id="rId4"/>
    <p:sldId id="264" r:id="rId5"/>
    <p:sldId id="266" r:id="rId6"/>
    <p:sldId id="268" r:id="rId7"/>
    <p:sldId id="270" r:id="rId8"/>
    <p:sldId id="272" r:id="rId9"/>
    <p:sldId id="274" r:id="rId10"/>
    <p:sldId id="276" r:id="rId11"/>
    <p:sldId id="278" r:id="rId12"/>
    <p:sldId id="280" r:id="rId13"/>
    <p:sldId id="282" r:id="rId14"/>
  </p:sldIdLst>
  <p:sldSz cx="7747000" cy="4851400"/>
  <p:notesSz cx="6858000" cy="9144000"/>
  <p:custDataLst>
    <p:tags r:id="rId15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0"/>
    <p:restoredTop sz="0"/>
  </p:normalViewPr>
  <p:slideViewPr>
    <p:cSldViewPr>
      <p:cViewPr varScale="1">
        <p:scale>
          <a:sx n="90" d="100"/>
          <a:sy n="90" d="100"/>
        </p:scale>
        <p:origin x="28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469ED0EF-3FCF-4DFC-A6C7-1E3D776FC9AC}" type="datetimeFigureOut">
              <a:rPr lang="en-US" smtClean="0"/>
              <a:t>9/17/2022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C4583945-964D-40F8-BF71-BEB2222354FA}" type="datetimeFigureOut">
              <a:rPr lang="en-US" smtClean="0"/>
              <a:t>9/17/2022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31C55E40-7550-47E2-87D0-4FD2B8E75272}" type="datetimeFigureOut">
              <a:rPr lang="en-US" smtClean="0"/>
              <a:t>9/17/2022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A1018780-88D8-4648-BFD8-58EFBA558546}" type="datetimeFigureOut">
              <a:rPr lang="en-US" smtClean="0"/>
              <a:t>9/17/2022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5"/>
          </p:nvPr>
        </p:nvSpPr>
        <p:spPr/>
        <p:txBody>
          <a:bodyPr/>
          <a:lstStyle/>
          <a:p>
            <a:fld id="{EB16CA1D-58D0-4E89-A4F8-12ED651AD803}" type="datetimeFigureOut">
              <a:rPr lang="en-US" smtClean="0"/>
              <a:t>9/17/2022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"/>
          </p:nvPr>
        </p:nvSpPr>
        <p:spPr/>
        <p:txBody>
          <a:bodyPr/>
          <a:lstStyle/>
          <a:p>
            <a:fld id="{04F603D6-EC82-4632-A248-1A176008FEFD}" type="datetimeFigureOut">
              <a:rPr lang="en-US" smtClean="0"/>
              <a:t>9/17/2022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fld id="{C98725BC-9287-48F5-BA95-6557475B73D0}" type="datetimeFigureOut">
              <a:rPr lang="en-US" smtClean="0"/>
              <a:t>9/17/2022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F753E3CA-D850-4F1A-98BD-2DE3ECC85C7E}" type="datetimeFigureOut">
              <a:rPr lang="en-US" smtClean="0"/>
              <a:t>9/17/2022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/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C8108BB1-4402-4D23-BFBA-8CBBA11CDE6D}" type="datetimeFigureOut">
              <a:rPr lang="en-US" smtClean="0"/>
              <a:t>9/17/2022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F845383D-D5B8-4E94-844A-C3C2CF95188B}" type="datetimeFigureOut">
              <a:rPr lang="en-US" smtClean="0"/>
              <a:t>9/17/2022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/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BF242814-4BE8-4F20-8187-D97418B15A72}" type="datetimeFigureOut">
              <a:rPr lang="en-US" smtClean="0"/>
              <a:t>9/17/2022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FD0B7A-F5DD-4F40-B4CB-3B2C354B893A}" type="datetimeFigureOut">
              <a:rPr lang="en-US" smtClean="0"/>
              <a:t>9/17/2022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A22F210-7186-4074-94C5-FAD2C2EB15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246856"/>
            <a:ext cx="7747001" cy="43576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44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ED93057-B056-4D1D-B0DA-F1619DAAF5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771513"/>
            <a:ext cx="4318246" cy="164840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44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706D39D2-87DB-4FE1-B254-D18CE66E44E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38972" y="918823"/>
            <a:ext cx="3013046" cy="1381036"/>
          </a:xfrm>
        </p:spPr>
        <p:txBody>
          <a:bodyPr>
            <a:noAutofit/>
          </a:bodyPr>
          <a:lstStyle/>
          <a:p>
            <a:pPr>
              <a:lnSpc>
                <a:spcPct val="115000"/>
              </a:lnSpc>
            </a:pPr>
            <a:r>
              <a:rPr lang="es-ES" sz="2097" dirty="0">
                <a:solidFill>
                  <a:schemeClr val="bg1"/>
                </a:solidFill>
              </a:rPr>
              <a:t>Encuestas de satisfacción PAS</a:t>
            </a:r>
            <a:br>
              <a:rPr lang="es-ES" sz="2097" dirty="0">
                <a:solidFill>
                  <a:schemeClr val="bg1"/>
                </a:solidFill>
              </a:rPr>
            </a:br>
            <a:r>
              <a:rPr lang="es-ES" sz="2097" dirty="0">
                <a:solidFill>
                  <a:schemeClr val="bg1"/>
                </a:solidFill>
              </a:rPr>
              <a:t>2021-22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5BF88D0-2F16-418E-AF89-CC33DF0BFDA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38972" y="2630380"/>
            <a:ext cx="3048413" cy="1020583"/>
          </a:xfrm>
        </p:spPr>
        <p:txBody>
          <a:bodyPr anchor="t">
            <a:normAutofit/>
          </a:bodyPr>
          <a:lstStyle/>
          <a:p>
            <a:r>
              <a:rPr lang="es-ES" sz="1525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FACULTAD DE CIENCIAS ECONÓMICAS Y EMPRESARIALES</a:t>
            </a:r>
          </a:p>
          <a:p>
            <a:endParaRPr lang="es-E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5B41592-BC5E-4AE2-8CA7-91C73FD8F7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12185"/>
            <a:ext cx="680388" cy="156706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44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B574A3D-9991-4D4A-91DF-0D0DE47DB3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1518793" y="2405365"/>
            <a:ext cx="4357689" cy="4067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44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5A56255-4961-41E1-887B-7319F23C90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159737" y="2405365"/>
            <a:ext cx="4357689" cy="4067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44"/>
          </a:p>
        </p:txBody>
      </p:sp>
      <p:pic>
        <p:nvPicPr>
          <p:cNvPr id="4" name="Imagen 3" descr="Logotipo&#10;&#10;Descripción generada automáticamente con confianza baja">
            <a:extLst>
              <a:ext uri="{FF2B5EF4-FFF2-40B4-BE49-F238E27FC236}">
                <a16:creationId xmlns:a16="http://schemas.microsoft.com/office/drawing/2014/main" id="{88EA9BFA-5B7C-4A15-A35F-D548003B704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44" r="28522"/>
          <a:stretch/>
        </p:blipFill>
        <p:spPr>
          <a:xfrm>
            <a:off x="4358918" y="246855"/>
            <a:ext cx="3388082" cy="4357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980350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4348281" y="154672"/>
            <a:ext cx="984977" cy="100934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11377" y="1668691"/>
            <a:ext cx="4136904" cy="302803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590345" y="154672"/>
            <a:ext cx="2757936" cy="757009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4348281" y="1164018"/>
            <a:ext cx="2954931" cy="2775701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4348281" y="3939719"/>
            <a:ext cx="1575963" cy="757009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1590345" y="911681"/>
            <a:ext cx="2757936" cy="757009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5333259" y="154672"/>
            <a:ext cx="984977" cy="1009346"/>
          </a:xfrm>
          <a:prstGeom prst="rect">
            <a:avLst/>
          </a:prstGeom>
        </p:spPr>
      </p:pic>
      <p:pic>
        <p:nvPicPr>
          <p:cNvPr id="9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6318236" y="154672"/>
            <a:ext cx="984977" cy="1009346"/>
          </a:xfrm>
          <a:prstGeom prst="rect">
            <a:avLst/>
          </a:prstGeom>
        </p:spPr>
      </p:pic>
      <p:pic>
        <p:nvPicPr>
          <p:cNvPr id="10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5924245" y="3939719"/>
            <a:ext cx="1378968" cy="757009"/>
          </a:xfrm>
          <a:prstGeom prst="rect">
            <a:avLst/>
          </a:prstGeom>
        </p:spPr>
      </p:pic>
      <p:pic>
        <p:nvPicPr>
          <p:cNvPr id="11" name="New picture"/>
          <p:cNvPicPr/>
          <p:nvPr/>
        </p:nvPicPr>
        <p:blipFill>
          <a:blip r:embed="rId11"/>
          <a:stretch>
            <a:fillRect/>
          </a:stretch>
        </p:blipFill>
        <p:spPr>
          <a:xfrm>
            <a:off x="211377" y="154672"/>
            <a:ext cx="1378968" cy="1514019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757295" y="154672"/>
            <a:ext cx="3545918" cy="3785047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11377" y="2425700"/>
            <a:ext cx="3545918" cy="227102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11377" y="154672"/>
            <a:ext cx="3545918" cy="227102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5333259" y="3939719"/>
            <a:ext cx="1969955" cy="757009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3757295" y="3939719"/>
            <a:ext cx="1575963" cy="757009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4939268" y="154672"/>
            <a:ext cx="2363945" cy="227102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575322" y="154672"/>
            <a:ext cx="2363945" cy="227102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11377" y="154672"/>
            <a:ext cx="2363945" cy="227102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11377" y="2425700"/>
            <a:ext cx="2363945" cy="2271028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2575322" y="2425700"/>
            <a:ext cx="2363945" cy="2271028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4939268" y="2425700"/>
            <a:ext cx="2363945" cy="227102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11377" y="154672"/>
            <a:ext cx="3545918" cy="227102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757295" y="154672"/>
            <a:ext cx="3545918" cy="227102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757295" y="2425700"/>
            <a:ext cx="3545918" cy="227102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11377" y="2425700"/>
            <a:ext cx="3545918" cy="227102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11377" y="154672"/>
            <a:ext cx="3545918" cy="227102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757295" y="2425700"/>
            <a:ext cx="3545918" cy="227102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757295" y="154672"/>
            <a:ext cx="3545918" cy="227102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11377" y="2425700"/>
            <a:ext cx="3545918" cy="227102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11377" y="154672"/>
            <a:ext cx="7091836" cy="227102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757295" y="2425700"/>
            <a:ext cx="3545918" cy="227102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11377" y="2425700"/>
            <a:ext cx="3545918" cy="227102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11377" y="154672"/>
            <a:ext cx="2363945" cy="227102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575322" y="2425700"/>
            <a:ext cx="2363945" cy="227102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575322" y="154672"/>
            <a:ext cx="2363945" cy="227102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11377" y="2425700"/>
            <a:ext cx="2363945" cy="2271028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4939268" y="2425700"/>
            <a:ext cx="2363945" cy="2271028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4939268" y="154672"/>
            <a:ext cx="2363945" cy="227102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757295" y="154672"/>
            <a:ext cx="3545918" cy="227102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11377" y="154672"/>
            <a:ext cx="3545918" cy="227102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757295" y="2425700"/>
            <a:ext cx="3545918" cy="227102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11377" y="2425700"/>
            <a:ext cx="3545918" cy="227102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11377" y="154672"/>
            <a:ext cx="5121881" cy="227102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11377" y="2425700"/>
            <a:ext cx="3545918" cy="227102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757295" y="2425700"/>
            <a:ext cx="3545918" cy="227102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5333259" y="154672"/>
            <a:ext cx="1969955" cy="227102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11377" y="154672"/>
            <a:ext cx="3545918" cy="227102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757295" y="154672"/>
            <a:ext cx="3545918" cy="227102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757295" y="2425700"/>
            <a:ext cx="3545918" cy="227102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11377" y="2425700"/>
            <a:ext cx="3545918" cy="227102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11377" y="154672"/>
            <a:ext cx="2363945" cy="227102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575322" y="154672"/>
            <a:ext cx="2363945" cy="227102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4939268" y="154672"/>
            <a:ext cx="2363945" cy="227102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11377" y="2425700"/>
            <a:ext cx="3545918" cy="2271028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3757295" y="2425700"/>
            <a:ext cx="3545918" cy="227102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4545277" y="1921027"/>
            <a:ext cx="2757936" cy="227102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11377" y="154672"/>
            <a:ext cx="7091836" cy="1261682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11377" y="1416354"/>
            <a:ext cx="4333900" cy="3280374"/>
          </a:xfrm>
          <a:prstGeom prst="rect">
            <a:avLst/>
          </a:prstGeom>
        </p:spPr>
      </p:pic>
    </p:spTree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6.2.9200.0"/>
  <p:tag name="AS_RELEASE_DATE" val="2020.08.14"/>
  <p:tag name="AS_TITLE" val="Aspose.Slides for .NET 4.0 Client Profile"/>
  <p:tag name="AS_VERSION" val="20.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12</Words>
  <Application>Microsoft Office PowerPoint</Application>
  <PresentationFormat>Personalizado</PresentationFormat>
  <Paragraphs>2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6" baseType="lpstr">
      <vt:lpstr>Arial</vt:lpstr>
      <vt:lpstr>Calibri</vt:lpstr>
      <vt:lpstr>Office Theme</vt:lpstr>
      <vt:lpstr>Encuestas de satisfacción PAS 2021-22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cp:lastModifiedBy>ISABEL SANCHEZ</cp:lastModifiedBy>
  <cp:revision>3</cp:revision>
  <cp:lastPrinted>2022-09-16T20:19:06Z</cp:lastPrinted>
  <dcterms:created xsi:type="dcterms:W3CDTF">2022-09-16T18:19:06Z</dcterms:created>
  <dcterms:modified xsi:type="dcterms:W3CDTF">2022-09-17T14:20:29Z</dcterms:modified>
</cp:coreProperties>
</file>