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8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  <p:sldId id="280" r:id="rId13"/>
    <p:sldId id="282" r:id="rId14"/>
    <p:sldId id="284" r:id="rId15"/>
    <p:sldId id="286" r:id="rId16"/>
    <p:sldId id="288" r:id="rId17"/>
  </p:sldIdLst>
  <p:sldSz cx="7747000" cy="43561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slide" Target="slides/slide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4117CD-A5FF-45E5-81CE-2A5CE37EDC0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0D7B1F-04B0-4C0C-B55D-09321E03E75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607E36-79EF-4593-AE89-321110C58D2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458F10-86D8-4171-BB4B-0AC047EF72A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E9F856-7AE1-4CA5-BAF3-D1266CF40AA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4A33CE2-9B60-411A-AA3E-57EECC94DF6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CC1A42B2-BDCD-4234-9A6E-4D072757AF4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B5CE926E-F109-4F0F-9ABB-6690D235559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BC3CF566-9670-4FF9-A0DC-CF65F241C09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F2C7802-07B2-4A54-8404-8A45E813652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D14F91C-A090-49C1-A90A-6CBB4BBE285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11.png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8.png" /><Relationship Id="rId3" Type="http://schemas.openxmlformats.org/officeDocument/2006/relationships/image" Target="../media/image49.png" /><Relationship Id="rId4" Type="http://schemas.openxmlformats.org/officeDocument/2006/relationships/image" Target="../media/image50.png" /><Relationship Id="rId5" Type="http://schemas.openxmlformats.org/officeDocument/2006/relationships/image" Target="../media/image5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60.png" /><Relationship Id="rId11" Type="http://schemas.openxmlformats.org/officeDocument/2006/relationships/image" Target="../media/image61.png" /><Relationship Id="rId12" Type="http://schemas.openxmlformats.org/officeDocument/2006/relationships/image" Target="../media/image62.png" /><Relationship Id="rId2" Type="http://schemas.openxmlformats.org/officeDocument/2006/relationships/image" Target="../media/image52.png" /><Relationship Id="rId3" Type="http://schemas.openxmlformats.org/officeDocument/2006/relationships/image" Target="../media/image53.png" /><Relationship Id="rId4" Type="http://schemas.openxmlformats.org/officeDocument/2006/relationships/image" Target="../media/image54.png" /><Relationship Id="rId5" Type="http://schemas.openxmlformats.org/officeDocument/2006/relationships/image" Target="../media/image55.png" /><Relationship Id="rId6" Type="http://schemas.openxmlformats.org/officeDocument/2006/relationships/image" Target="../media/image56.png" /><Relationship Id="rId7" Type="http://schemas.openxmlformats.org/officeDocument/2006/relationships/image" Target="../media/image57.png" /><Relationship Id="rId8" Type="http://schemas.openxmlformats.org/officeDocument/2006/relationships/image" Target="../media/image58.png" /><Relationship Id="rId9" Type="http://schemas.openxmlformats.org/officeDocument/2006/relationships/image" Target="../media/image5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3.png" /><Relationship Id="rId3" Type="http://schemas.openxmlformats.org/officeDocument/2006/relationships/image" Target="../media/image64.png" /><Relationship Id="rId4" Type="http://schemas.openxmlformats.org/officeDocument/2006/relationships/image" Target="../media/image65.png" /><Relationship Id="rId5" Type="http://schemas.openxmlformats.org/officeDocument/2006/relationships/image" Target="../media/image66.png" /><Relationship Id="rId6" Type="http://schemas.openxmlformats.org/officeDocument/2006/relationships/image" Target="../media/image6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8.png" /><Relationship Id="rId3" Type="http://schemas.openxmlformats.org/officeDocument/2006/relationships/image" Target="../media/image69.png" /><Relationship Id="rId4" Type="http://schemas.openxmlformats.org/officeDocument/2006/relationships/image" Target="../media/image70.png" /><Relationship Id="rId5" Type="http://schemas.openxmlformats.org/officeDocument/2006/relationships/image" Target="../media/image71.png" /><Relationship Id="rId6" Type="http://schemas.openxmlformats.org/officeDocument/2006/relationships/image" Target="../media/image7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3.png" /><Relationship Id="rId3" Type="http://schemas.openxmlformats.org/officeDocument/2006/relationships/image" Target="../media/image74.png" /><Relationship Id="rId4" Type="http://schemas.openxmlformats.org/officeDocument/2006/relationships/image" Target="../media/image75.png" /><Relationship Id="rId5" Type="http://schemas.openxmlformats.org/officeDocument/2006/relationships/image" Target="../media/image76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7.png" /><Relationship Id="rId3" Type="http://schemas.openxmlformats.org/officeDocument/2006/relationships/image" Target="../media/image78.png" /><Relationship Id="rId4" Type="http://schemas.openxmlformats.org/officeDocument/2006/relationships/image" Target="../media/image79.png" /><Relationship Id="rId5" Type="http://schemas.openxmlformats.org/officeDocument/2006/relationships/image" Target="../media/image80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1.png" /><Relationship Id="rId3" Type="http://schemas.openxmlformats.org/officeDocument/2006/relationships/image" Target="../media/image82.png" /><Relationship Id="rId4" Type="http://schemas.openxmlformats.org/officeDocument/2006/relationships/image" Target="../media/image8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1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Relationship Id="rId7" Type="http://schemas.openxmlformats.org/officeDocument/2006/relationships/image" Target="../media/image2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png" /><Relationship Id="rId3" Type="http://schemas.openxmlformats.org/officeDocument/2006/relationships/image" Target="../media/image23.png" /><Relationship Id="rId4" Type="http://schemas.openxmlformats.org/officeDocument/2006/relationships/image" Target="../media/image24.png" /><Relationship Id="rId5" Type="http://schemas.openxmlformats.org/officeDocument/2006/relationships/image" Target="../media/image2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6.png" /><Relationship Id="rId3" Type="http://schemas.openxmlformats.org/officeDocument/2006/relationships/image" Target="../media/image27.png" /><Relationship Id="rId4" Type="http://schemas.openxmlformats.org/officeDocument/2006/relationships/image" Target="../media/image28.png" /><Relationship Id="rId5" Type="http://schemas.openxmlformats.org/officeDocument/2006/relationships/image" Target="../media/image2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0.png" /><Relationship Id="rId3" Type="http://schemas.openxmlformats.org/officeDocument/2006/relationships/image" Target="../media/image31.png" /><Relationship Id="rId4" Type="http://schemas.openxmlformats.org/officeDocument/2006/relationships/image" Target="../media/image32.png" /><Relationship Id="rId5" Type="http://schemas.openxmlformats.org/officeDocument/2006/relationships/image" Target="../media/image3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4.png" /><Relationship Id="rId3" Type="http://schemas.openxmlformats.org/officeDocument/2006/relationships/image" Target="../media/image35.png" /><Relationship Id="rId4" Type="http://schemas.openxmlformats.org/officeDocument/2006/relationships/image" Target="../media/image36.png" /><Relationship Id="rId5" Type="http://schemas.openxmlformats.org/officeDocument/2006/relationships/image" Target="../media/image3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8.png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41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2.png" /><Relationship Id="rId3" Type="http://schemas.openxmlformats.org/officeDocument/2006/relationships/image" Target="../media/image43.png" /><Relationship Id="rId4" Type="http://schemas.openxmlformats.org/officeDocument/2006/relationships/image" Target="../media/image44.png" /><Relationship Id="rId5" Type="http://schemas.openxmlformats.org/officeDocument/2006/relationships/image" Target="../media/image45.png" /><Relationship Id="rId6" Type="http://schemas.openxmlformats.org/officeDocument/2006/relationships/image" Target="../media/image46.png" /><Relationship Id="rId7" Type="http://schemas.openxmlformats.org/officeDocument/2006/relationships/image" Target="../media/image47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364143" y="43561"/>
            <a:ext cx="1011414" cy="948662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6205" y="1466554"/>
            <a:ext cx="4247938" cy="284598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364143" y="992223"/>
            <a:ext cx="3034242" cy="237165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364143" y="3363878"/>
            <a:ext cx="1618262" cy="948662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532184" y="43561"/>
            <a:ext cx="2831959" cy="474331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532184" y="517892"/>
            <a:ext cx="2831959" cy="474331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532184" y="992223"/>
            <a:ext cx="2831959" cy="474331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16205" y="43561"/>
            <a:ext cx="1415979" cy="1422993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5982405" y="3363878"/>
            <a:ext cx="1415979" cy="948662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5375556" y="43561"/>
            <a:ext cx="1011414" cy="948662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6386971" y="43561"/>
            <a:ext cx="1011414" cy="94866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757295" y="43561"/>
            <a:ext cx="3641090" cy="2134489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6205" y="43561"/>
            <a:ext cx="3641090" cy="213448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178050"/>
            <a:ext cx="3641090" cy="2134489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6205" y="2178050"/>
            <a:ext cx="3641090" cy="213448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6205" y="43561"/>
            <a:ext cx="2831959" cy="166015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948164" y="43561"/>
            <a:ext cx="2629676" cy="213448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6205" y="2178050"/>
            <a:ext cx="2831959" cy="2134489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780122" y="43561"/>
            <a:ext cx="1618262" cy="166015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5780122" y="2178050"/>
            <a:ext cx="1618262" cy="166015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948164" y="2178050"/>
            <a:ext cx="2629676" cy="1185827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16205" y="1703719"/>
            <a:ext cx="1415979" cy="474331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532184" y="1703719"/>
            <a:ext cx="1415979" cy="474331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5780123" y="1703719"/>
            <a:ext cx="809131" cy="474331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6589254" y="1703719"/>
            <a:ext cx="809131" cy="474331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5780123" y="3838208"/>
            <a:ext cx="809131" cy="474331"/>
          </a:xfrm>
          <a:prstGeom prst="rect">
            <a:avLst/>
          </a:prstGeom>
        </p:spPr>
      </p:pic>
      <p:pic>
        <p:nvPicPr>
          <p:cNvPr id="13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6589254" y="3838208"/>
            <a:ext cx="809131" cy="474331"/>
          </a:xfrm>
          <a:prstGeom prst="rect">
            <a:avLst/>
          </a:prstGeom>
        </p:spPr>
      </p:pic>
      <p:pic>
        <p:nvPicPr>
          <p:cNvPr id="14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2948164" y="3363878"/>
            <a:ext cx="2629676" cy="94866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6205" y="43561"/>
            <a:ext cx="5866201" cy="18973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6205" y="1940885"/>
            <a:ext cx="2427393" cy="237165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982405" y="43561"/>
            <a:ext cx="1415979" cy="18973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43598" y="1940885"/>
            <a:ext cx="2427393" cy="2371655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970992" y="1940885"/>
            <a:ext cx="2427393" cy="237165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543598" y="43561"/>
            <a:ext cx="2427393" cy="18973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970992" y="43561"/>
            <a:ext cx="2427393" cy="18973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6205" y="43561"/>
            <a:ext cx="2427393" cy="18973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295" y="1940885"/>
            <a:ext cx="3641090" cy="2371655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16205" y="1940885"/>
            <a:ext cx="3641090" cy="237165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6205" y="2178050"/>
            <a:ext cx="3641090" cy="2134489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43561"/>
            <a:ext cx="3641090" cy="213448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6205" y="43561"/>
            <a:ext cx="3641090" cy="2134489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295" y="2178050"/>
            <a:ext cx="3641090" cy="213448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6205" y="43561"/>
            <a:ext cx="3641090" cy="2134489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43561"/>
            <a:ext cx="3641090" cy="213448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6205" y="2178050"/>
            <a:ext cx="3641090" cy="2134489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295" y="2178050"/>
            <a:ext cx="3641090" cy="213448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364143" y="1703719"/>
            <a:ext cx="3034242" cy="2134489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6205" y="1229388"/>
            <a:ext cx="4247938" cy="3083151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6205" y="43561"/>
            <a:ext cx="7282180" cy="118582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6205" y="43561"/>
            <a:ext cx="3641090" cy="2134489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6205" y="2178050"/>
            <a:ext cx="3641090" cy="213448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178050"/>
            <a:ext cx="3641090" cy="2134489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295" y="43561"/>
            <a:ext cx="3641090" cy="213448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970992" y="43561"/>
            <a:ext cx="2427393" cy="2134489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543598" y="43561"/>
            <a:ext cx="2427393" cy="213448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6205" y="43561"/>
            <a:ext cx="2427393" cy="2134489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6205" y="2178050"/>
            <a:ext cx="2427393" cy="2134489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543598" y="2178050"/>
            <a:ext cx="2427393" cy="2134489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970992" y="2178050"/>
            <a:ext cx="2427393" cy="213448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6205" y="43561"/>
            <a:ext cx="3641090" cy="2134489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43561"/>
            <a:ext cx="3641090" cy="213448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178050"/>
            <a:ext cx="3641090" cy="2134489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6205" y="2178050"/>
            <a:ext cx="3641090" cy="213448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6205" y="43561"/>
            <a:ext cx="3641090" cy="2134489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2178050"/>
            <a:ext cx="3641090" cy="213448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43561"/>
            <a:ext cx="3641090" cy="2134489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6205" y="2178050"/>
            <a:ext cx="3641090" cy="213448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757295" y="43561"/>
            <a:ext cx="3641090" cy="2134489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6205" y="43561"/>
            <a:ext cx="3641090" cy="213448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178050"/>
            <a:ext cx="3641090" cy="2134489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6205" y="2178050"/>
            <a:ext cx="3641090" cy="213448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6205" y="43561"/>
            <a:ext cx="3641090" cy="2134489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2178050"/>
            <a:ext cx="3641090" cy="213448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43561"/>
            <a:ext cx="3641090" cy="2134489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6205" y="2178050"/>
            <a:ext cx="3641090" cy="213448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6205" y="43561"/>
            <a:ext cx="3641090" cy="2134489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43561"/>
            <a:ext cx="3641090" cy="213448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178050"/>
            <a:ext cx="3641090" cy="2134489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6205" y="2178050"/>
            <a:ext cx="3641090" cy="213448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6205" y="43561"/>
            <a:ext cx="3641090" cy="166015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2178050"/>
            <a:ext cx="3641090" cy="213448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43561"/>
            <a:ext cx="3641090" cy="2134489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6205" y="2178050"/>
            <a:ext cx="3641090" cy="2134489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16205" y="1703719"/>
            <a:ext cx="2022828" cy="474331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139033" y="1703719"/>
            <a:ext cx="1618262" cy="47433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16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19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2021-09-28T12:46:40.613</cp:lastPrinted>
  <dcterms:created xsi:type="dcterms:W3CDTF">2021-09-28T10:46:40Z</dcterms:created>
  <dcterms:modified xsi:type="dcterms:W3CDTF">2021-09-28T10:46:40Z</dcterms:modified>
</cp:coreProperties>
</file>