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0.8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4" r:id="rId5"/>
    <p:sldId id="266" r:id="rId6"/>
    <p:sldId id="268" r:id="rId7"/>
    <p:sldId id="270" r:id="rId8"/>
    <p:sldId id="272" r:id="rId9"/>
    <p:sldId id="274" r:id="rId10"/>
    <p:sldId id="276" r:id="rId11"/>
    <p:sldId id="278" r:id="rId12"/>
    <p:sldId id="280" r:id="rId13"/>
    <p:sldId id="282" r:id="rId14"/>
    <p:sldId id="284" r:id="rId15"/>
    <p:sldId id="286" r:id="rId16"/>
  </p:sldIdLst>
  <p:sldSz cx="6832600" cy="38354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</p:cSldViewPr>
  </p:slideViewPr>
  <p:notesViewPr>
    <p:cSldViewPr>
      <p:cViewPr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tags" Target="tags/tag1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slide" Target="slides/slide1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93CC6A-8431-47D3-9A02-6D0DBFF40AE9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24DFA6E-6C81-496C-BA8C-AC78DDA651A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8CEE38-BFD1-4546-82B3-C4A010964E59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8DDADF-DAF7-4C87-A215-30224D79DF1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A8E956-DA6F-4710-BBA2-ECBAFDC9CD1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AD9529B7-CAE7-4A2C-BDD5-D35C036A911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5924EB50-325C-46C0-A817-6BD363242C6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FD496154-DC29-4FD1-A146-A6FD122CACE9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C8105C81-645C-4CE3-8535-7D68FAEE5E9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1878AB58-AB1E-460A-99AD-2CD3E7CB4DBD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2B9D54FE-36E9-4279-89C0-3C0EC5102228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9.png" /><Relationship Id="rId11" Type="http://schemas.openxmlformats.org/officeDocument/2006/relationships/image" Target="../media/image10.png" /><Relationship Id="rId12" Type="http://schemas.openxmlformats.org/officeDocument/2006/relationships/image" Target="../media/image11.png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Relationship Id="rId9" Type="http://schemas.openxmlformats.org/officeDocument/2006/relationships/image" Target="../media/image8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6.png" /><Relationship Id="rId3" Type="http://schemas.openxmlformats.org/officeDocument/2006/relationships/image" Target="../media/image47.png" /><Relationship Id="rId4" Type="http://schemas.openxmlformats.org/officeDocument/2006/relationships/image" Target="../media/image48.png" /><Relationship Id="rId5" Type="http://schemas.openxmlformats.org/officeDocument/2006/relationships/image" Target="../media/image49.png" /><Relationship Id="rId6" Type="http://schemas.openxmlformats.org/officeDocument/2006/relationships/image" Target="../media/image50.png" /><Relationship Id="rId7" Type="http://schemas.openxmlformats.org/officeDocument/2006/relationships/image" Target="../media/image51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2.png" /><Relationship Id="rId3" Type="http://schemas.openxmlformats.org/officeDocument/2006/relationships/image" Target="../media/image53.png" /><Relationship Id="rId4" Type="http://schemas.openxmlformats.org/officeDocument/2006/relationships/image" Target="../media/image54.png" /><Relationship Id="rId5" Type="http://schemas.openxmlformats.org/officeDocument/2006/relationships/image" Target="../media/image55.png" /><Relationship Id="rId6" Type="http://schemas.openxmlformats.org/officeDocument/2006/relationships/image" Target="../media/image56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7.png" /><Relationship Id="rId3" Type="http://schemas.openxmlformats.org/officeDocument/2006/relationships/image" Target="../media/image58.png" /><Relationship Id="rId4" Type="http://schemas.openxmlformats.org/officeDocument/2006/relationships/image" Target="../media/image59.png" /><Relationship Id="rId5" Type="http://schemas.openxmlformats.org/officeDocument/2006/relationships/image" Target="../media/image60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1.png" /><Relationship Id="rId3" Type="http://schemas.openxmlformats.org/officeDocument/2006/relationships/image" Target="../media/image62.png" /><Relationship Id="rId4" Type="http://schemas.openxmlformats.org/officeDocument/2006/relationships/image" Target="../media/image6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4.png" /><Relationship Id="rId3" Type="http://schemas.openxmlformats.org/officeDocument/2006/relationships/image" Target="../media/image65.png" /><Relationship Id="rId4" Type="http://schemas.openxmlformats.org/officeDocument/2006/relationships/image" Target="../media/image66.png" /><Relationship Id="rId5" Type="http://schemas.openxmlformats.org/officeDocument/2006/relationships/image" Target="../media/image67.png" /><Relationship Id="rId6" Type="http://schemas.openxmlformats.org/officeDocument/2006/relationships/image" Target="../media/image68.png" /><Relationship Id="rId7" Type="http://schemas.openxmlformats.org/officeDocument/2006/relationships/image" Target="../media/image6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0.png" /><Relationship Id="rId3" Type="http://schemas.openxmlformats.org/officeDocument/2006/relationships/image" Target="../media/image71.png" /><Relationship Id="rId4" Type="http://schemas.openxmlformats.org/officeDocument/2006/relationships/image" Target="../media/image7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png" /><Relationship Id="rId3" Type="http://schemas.openxmlformats.org/officeDocument/2006/relationships/image" Target="../media/image13.png" /><Relationship Id="rId4" Type="http://schemas.openxmlformats.org/officeDocument/2006/relationships/image" Target="../media/image14.png" /><Relationship Id="rId5" Type="http://schemas.openxmlformats.org/officeDocument/2006/relationships/image" Target="../media/image15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png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9.png" /><Relationship Id="rId6" Type="http://schemas.openxmlformats.org/officeDocument/2006/relationships/image" Target="../media/image20.png" /><Relationship Id="rId7" Type="http://schemas.openxmlformats.org/officeDocument/2006/relationships/image" Target="../media/image21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2.png" /><Relationship Id="rId3" Type="http://schemas.openxmlformats.org/officeDocument/2006/relationships/image" Target="../media/image23.png" /><Relationship Id="rId4" Type="http://schemas.openxmlformats.org/officeDocument/2006/relationships/image" Target="../media/image24.png" /><Relationship Id="rId5" Type="http://schemas.openxmlformats.org/officeDocument/2006/relationships/image" Target="../media/image25.png" /><Relationship Id="rId6" Type="http://schemas.openxmlformats.org/officeDocument/2006/relationships/image" Target="../media/image26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7.png" /><Relationship Id="rId3" Type="http://schemas.openxmlformats.org/officeDocument/2006/relationships/image" Target="../media/image28.png" /><Relationship Id="rId4" Type="http://schemas.openxmlformats.org/officeDocument/2006/relationships/image" Target="../media/image29.png" /><Relationship Id="rId5" Type="http://schemas.openxmlformats.org/officeDocument/2006/relationships/image" Target="../media/image30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1.png" /><Relationship Id="rId3" Type="http://schemas.openxmlformats.org/officeDocument/2006/relationships/image" Target="../media/image32.png" /><Relationship Id="rId4" Type="http://schemas.openxmlformats.org/officeDocument/2006/relationships/image" Target="../media/image33.png" /><Relationship Id="rId5" Type="http://schemas.openxmlformats.org/officeDocument/2006/relationships/image" Target="../media/image3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5.png" /><Relationship Id="rId3" Type="http://schemas.openxmlformats.org/officeDocument/2006/relationships/image" Target="../media/image36.png" /><Relationship Id="rId4" Type="http://schemas.openxmlformats.org/officeDocument/2006/relationships/image" Target="../media/image3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8.png" /><Relationship Id="rId3" Type="http://schemas.openxmlformats.org/officeDocument/2006/relationships/image" Target="../media/image39.png" /><Relationship Id="rId4" Type="http://schemas.openxmlformats.org/officeDocument/2006/relationships/image" Target="../media/image40.png" /><Relationship Id="rId5" Type="http://schemas.openxmlformats.org/officeDocument/2006/relationships/image" Target="../media/image41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2.png" /><Relationship Id="rId3" Type="http://schemas.openxmlformats.org/officeDocument/2006/relationships/image" Target="../media/image43.png" /><Relationship Id="rId4" Type="http://schemas.openxmlformats.org/officeDocument/2006/relationships/image" Target="../media/image44.png" /><Relationship Id="rId5" Type="http://schemas.openxmlformats.org/officeDocument/2006/relationships/image" Target="../media/image45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741065" y="38354"/>
            <a:ext cx="892034" cy="835265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2489" y="1291251"/>
            <a:ext cx="3746542" cy="2505795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2489" y="38354"/>
            <a:ext cx="1248847" cy="1252897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849031" y="873619"/>
            <a:ext cx="2676102" cy="2088162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3849031" y="2961781"/>
            <a:ext cx="1427254" cy="835265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1351337" y="38354"/>
            <a:ext cx="2497695" cy="417632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1351337" y="455986"/>
            <a:ext cx="2497695" cy="417632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1351337" y="873619"/>
            <a:ext cx="2497695" cy="417632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5276286" y="2961781"/>
            <a:ext cx="1248847" cy="835265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5633099" y="38354"/>
            <a:ext cx="892034" cy="835265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3849031" y="38354"/>
            <a:ext cx="892034" cy="83526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384251" y="38354"/>
            <a:ext cx="2140881" cy="187934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243370" y="38354"/>
            <a:ext cx="2140881" cy="187934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2489" y="38354"/>
            <a:ext cx="2140881" cy="187934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2489" y="1917700"/>
            <a:ext cx="2140881" cy="1879346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243370" y="1917700"/>
            <a:ext cx="2140881" cy="1879346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4384251" y="1917700"/>
            <a:ext cx="2140881" cy="187934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2489" y="38354"/>
            <a:ext cx="2140881" cy="187934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243370" y="38354"/>
            <a:ext cx="2140881" cy="187934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384251" y="38354"/>
            <a:ext cx="2140881" cy="187934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313811" y="1917700"/>
            <a:ext cx="3211322" cy="1879346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02489" y="1917700"/>
            <a:ext cx="3211322" cy="187934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2489" y="1917700"/>
            <a:ext cx="3211322" cy="187934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2489" y="38354"/>
            <a:ext cx="5173797" cy="187934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313811" y="1917700"/>
            <a:ext cx="3211322" cy="187934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5276286" y="38354"/>
            <a:ext cx="1248847" cy="187934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2489" y="38354"/>
            <a:ext cx="6422644" cy="187934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313811" y="1917700"/>
            <a:ext cx="3211322" cy="187934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2489" y="1917700"/>
            <a:ext cx="3211322" cy="187934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384251" y="38354"/>
            <a:ext cx="2140881" cy="187934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243370" y="1917700"/>
            <a:ext cx="2140881" cy="187934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243370" y="38354"/>
            <a:ext cx="2140881" cy="187934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2489" y="38354"/>
            <a:ext cx="2140881" cy="1879346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02489" y="1917700"/>
            <a:ext cx="2140881" cy="1879346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4384251" y="1917700"/>
            <a:ext cx="2140881" cy="187934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849031" y="1500068"/>
            <a:ext cx="2676102" cy="187934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2489" y="38354"/>
            <a:ext cx="6422644" cy="1044081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2489" y="1082435"/>
            <a:ext cx="3746542" cy="271461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2489" y="38354"/>
            <a:ext cx="3211322" cy="2505795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2489" y="2544149"/>
            <a:ext cx="3211322" cy="1252897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313811" y="38354"/>
            <a:ext cx="3211322" cy="2505795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313811" y="2544149"/>
            <a:ext cx="3211322" cy="125289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2489" y="38354"/>
            <a:ext cx="2140881" cy="187934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2489" y="1917700"/>
            <a:ext cx="2140881" cy="187934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243370" y="38354"/>
            <a:ext cx="2140881" cy="187934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43370" y="1917700"/>
            <a:ext cx="2140881" cy="1879346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4384251" y="38354"/>
            <a:ext cx="2140881" cy="1879346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4384251" y="1917700"/>
            <a:ext cx="2140881" cy="187934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243370" y="1917700"/>
            <a:ext cx="2140881" cy="187934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384251" y="1917700"/>
            <a:ext cx="2140881" cy="187934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2489" y="1917700"/>
            <a:ext cx="2140881" cy="187934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2489" y="38354"/>
            <a:ext cx="3211322" cy="1879346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3313811" y="38354"/>
            <a:ext cx="3211322" cy="187934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2489" y="38354"/>
            <a:ext cx="3211322" cy="187934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313811" y="38354"/>
            <a:ext cx="3211322" cy="187934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313811" y="1917700"/>
            <a:ext cx="3211322" cy="187934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2489" y="1917700"/>
            <a:ext cx="3211322" cy="187934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2489" y="1917700"/>
            <a:ext cx="3211322" cy="187934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313811" y="38354"/>
            <a:ext cx="3211322" cy="187934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2489" y="38354"/>
            <a:ext cx="3211322" cy="187934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313811" y="1917700"/>
            <a:ext cx="3211322" cy="187934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2489" y="38354"/>
            <a:ext cx="6422644" cy="187934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313811" y="1917700"/>
            <a:ext cx="3211322" cy="187934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2489" y="1917700"/>
            <a:ext cx="3211322" cy="187934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2489" y="1917700"/>
            <a:ext cx="3211322" cy="187934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313811" y="38354"/>
            <a:ext cx="3211322" cy="187934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2489" y="38354"/>
            <a:ext cx="3211322" cy="187934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313811" y="1917700"/>
            <a:ext cx="3211322" cy="187934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2489" y="38354"/>
            <a:ext cx="3211322" cy="187934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313811" y="38354"/>
            <a:ext cx="3211322" cy="187934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313811" y="1917700"/>
            <a:ext cx="3211322" cy="187934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2489" y="1917700"/>
            <a:ext cx="3211322" cy="187934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8.14"/>
  <p:tag name="AS_TITLE" val="Aspose.Slides for .NET 4.0 Client Profile"/>
  <p:tag name="AS_VERSION" val="20.8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0</Paragraphs>
  <Slides>15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18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20.0800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2021-09-28T12:54:36.498</cp:lastPrinted>
  <dcterms:created xsi:type="dcterms:W3CDTF">2021-09-28T10:54:36Z</dcterms:created>
  <dcterms:modified xsi:type="dcterms:W3CDTF">2021-09-28T10:54:36Z</dcterms:modified>
</cp:coreProperties>
</file>