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8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</p:sldIdLst>
  <p:sldSz cx="6832600" cy="38354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893CC6A-8431-47D3-9A02-6D0DBFF40AE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08DDADF-DAF7-4C87-A215-30224D79DF1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EA8E956-DA6F-4710-BBA2-ECBAFDC9CD1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D9529B7-CAE7-4A2C-BDD5-D35C036A911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5924EB50-325C-46C0-A817-6BD363242C6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FD496154-DC29-4FD1-A146-A6FD122CACE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C8105C81-645C-4CE3-8535-7D68FAEE5E9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878AB58-AB1E-460A-99AD-2CD3E7CB4DBD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B9D54FE-36E9-4279-89C0-3C0EC510222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24DFA6E-6C81-496C-BA8C-AC78DDA651A1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38CEE38-BFD1-4546-82B3-C4A010964E5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11" Type="http://schemas.openxmlformats.org/officeDocument/2006/relationships/image" Target="../media/image10.png" /><Relationship Id="rId12" Type="http://schemas.openxmlformats.org/officeDocument/2006/relationships/image" Target="../media/image11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image" Target="../media/image14.png" /><Relationship Id="rId5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Relationship Id="rId5" Type="http://schemas.openxmlformats.org/officeDocument/2006/relationships/image" Target="../media/image3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Relationship Id="rId4" Type="http://schemas.openxmlformats.org/officeDocument/2006/relationships/image" Target="../media/image33.png" /><Relationship Id="rId5" Type="http://schemas.openxmlformats.org/officeDocument/2006/relationships/image" Target="../media/image3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openxmlformats.org/officeDocument/2006/relationships/image" Target="../media/image3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Relationship Id="rId5" Type="http://schemas.openxmlformats.org/officeDocument/2006/relationships/image" Target="../media/image4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6.png" /><Relationship Id="rId3" Type="http://schemas.openxmlformats.org/officeDocument/2006/relationships/image" Target="../media/image47.png" /><Relationship Id="rId4" Type="http://schemas.openxmlformats.org/officeDocument/2006/relationships/image" Target="../media/image48.png" /><Relationship Id="rId5" Type="http://schemas.openxmlformats.org/officeDocument/2006/relationships/image" Target="../media/image49.png" /><Relationship Id="rId6" Type="http://schemas.openxmlformats.org/officeDocument/2006/relationships/image" Target="../media/image50.png" /><Relationship Id="rId7" Type="http://schemas.openxmlformats.org/officeDocument/2006/relationships/image" Target="../media/image5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4.png" /><Relationship Id="rId5" Type="http://schemas.openxmlformats.org/officeDocument/2006/relationships/image" Target="../media/image55.png" /><Relationship Id="rId6" Type="http://schemas.openxmlformats.org/officeDocument/2006/relationships/image" Target="../media/image5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7.png" /><Relationship Id="rId3" Type="http://schemas.openxmlformats.org/officeDocument/2006/relationships/image" Target="../media/image58.png" /><Relationship Id="rId4" Type="http://schemas.openxmlformats.org/officeDocument/2006/relationships/image" Target="../media/image59.png" /><Relationship Id="rId5" Type="http://schemas.openxmlformats.org/officeDocument/2006/relationships/image" Target="../media/image60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1.png" /><Relationship Id="rId3" Type="http://schemas.openxmlformats.org/officeDocument/2006/relationships/image" Target="../media/image62.png" /><Relationship Id="rId4" Type="http://schemas.openxmlformats.org/officeDocument/2006/relationships/image" Target="../media/image6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4.png" /><Relationship Id="rId3" Type="http://schemas.openxmlformats.org/officeDocument/2006/relationships/image" Target="../media/image65.png" /><Relationship Id="rId4" Type="http://schemas.openxmlformats.org/officeDocument/2006/relationships/image" Target="../media/image66.png" /><Relationship Id="rId5" Type="http://schemas.openxmlformats.org/officeDocument/2006/relationships/image" Target="../media/image67.png" /><Relationship Id="rId6" Type="http://schemas.openxmlformats.org/officeDocument/2006/relationships/image" Target="../media/image68.png" /><Relationship Id="rId7" Type="http://schemas.openxmlformats.org/officeDocument/2006/relationships/image" Target="../media/image6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0.png" /><Relationship Id="rId3" Type="http://schemas.openxmlformats.org/officeDocument/2006/relationships/image" Target="../media/image71.png" /><Relationship Id="rId4" Type="http://schemas.openxmlformats.org/officeDocument/2006/relationships/image" Target="../media/image7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741065" y="38354"/>
            <a:ext cx="892034" cy="83526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1291251"/>
            <a:ext cx="3746542" cy="250579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1248847" cy="125289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849031" y="873619"/>
            <a:ext cx="2676102" cy="208816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849031" y="2961781"/>
            <a:ext cx="1427254" cy="835265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51337" y="38354"/>
            <a:ext cx="2497695" cy="41763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51337" y="455986"/>
            <a:ext cx="2497695" cy="41763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351337" y="873619"/>
            <a:ext cx="2497695" cy="41763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276286" y="2961781"/>
            <a:ext cx="1248847" cy="835265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5633099" y="38354"/>
            <a:ext cx="892034" cy="835265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3849031" y="38354"/>
            <a:ext cx="892034" cy="83526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25057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2544149"/>
            <a:ext cx="3211322" cy="125289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38354"/>
            <a:ext cx="3211322" cy="250579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13811" y="2544149"/>
            <a:ext cx="3211322" cy="125289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6422644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38354"/>
            <a:ext cx="5173797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276286" y="38354"/>
            <a:ext cx="1248847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6422644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849031" y="1500068"/>
            <a:ext cx="267610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38354"/>
            <a:ext cx="6422644" cy="10440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082435"/>
            <a:ext cx="3746542" cy="271461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15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8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20.0800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2021-09-28T12:54:36.498</cp:lastPrinted>
  <dcterms:created xsi:type="dcterms:W3CDTF">2021-09-28T10:54:36Z</dcterms:created>
  <dcterms:modified xsi:type="dcterms:W3CDTF">2021-09-28T10:54:36Z</dcterms:modified>
</cp:coreProperties>
</file>