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</p:sldIdLst>
  <p:sldSz cx="6375400" cy="39878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09" d="100"/>
          <a:sy n="109" d="100"/>
        </p:scale>
        <p:origin x="2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AC9D16-E25C-466A-96E6-55A1861482C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62C1B0-B84C-4B6A-AA74-271D182BC8D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7C8173-593A-4169-B40B-40DB93FA982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AB17CC-C85F-40CC-98A0-85959EE337A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4355E2-09A2-4FC3-BBB5-B22025050FB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F8E6C7E-951B-464F-81D5-940C1605B3A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A4D820CA-A398-4B72-A566-7874DB89EE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ECF53076-B5CA-4779-826B-68B09850518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C5D528A-848B-4375-9793-FC6AB897200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B02516C-7D50-4D2B-AD33-E55744DD033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F2E1A20-F386-4752-92E8-02259A7F78C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" y="202913"/>
            <a:ext cx="6367954" cy="3581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4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" y="634176"/>
            <a:ext cx="3549553" cy="13549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4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6D39D2-87DB-4FE1-B254-D18CE66E4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748" y="755263"/>
            <a:ext cx="2476692" cy="113519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s-ES" sz="1724" dirty="0">
                <a:solidFill>
                  <a:schemeClr val="bg1"/>
                </a:solidFill>
              </a:rPr>
              <a:t>Encuestas de satisfacción INSERCIÓN LABORAL EGRESADOS</a:t>
            </a:r>
            <a:br>
              <a:rPr lang="es-ES" sz="1724" dirty="0">
                <a:solidFill>
                  <a:schemeClr val="bg1"/>
                </a:solidFill>
              </a:rPr>
            </a:br>
            <a:r>
              <a:rPr lang="es-ES" sz="1724" dirty="0">
                <a:solidFill>
                  <a:schemeClr val="bg1"/>
                </a:solidFill>
              </a:rPr>
              <a:t>2021-22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BF88D0-2F16-418E-AF89-CC33DF0BF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48" y="2162145"/>
            <a:ext cx="2505764" cy="838909"/>
          </a:xfrm>
        </p:spPr>
        <p:txBody>
          <a:bodyPr anchor="t">
            <a:normAutofit/>
          </a:bodyPr>
          <a:lstStyle/>
          <a:p>
            <a:r>
              <a:rPr lang="es-ES" sz="1254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MÁSTER EN ECONOMÍA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3" y="667608"/>
            <a:ext cx="559272" cy="128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4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44708" y="1977185"/>
            <a:ext cx="3581975" cy="334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4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79005" y="1977185"/>
            <a:ext cx="3581975" cy="334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40"/>
          </a:p>
        </p:txBody>
      </p:sp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8EA9BFA-5B7C-4A15-A35F-D548003B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r="28522"/>
          <a:stretch/>
        </p:blipFill>
        <p:spPr>
          <a:xfrm>
            <a:off x="3586708" y="202913"/>
            <a:ext cx="2784968" cy="358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315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930887" y="145937"/>
            <a:ext cx="967094" cy="6159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897981" y="145937"/>
            <a:ext cx="967094" cy="6159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65075" y="145937"/>
            <a:ext cx="1128277" cy="6159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86" y="967254"/>
            <a:ext cx="1128277" cy="184796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90786" y="145937"/>
            <a:ext cx="2740100" cy="61598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802610" y="967254"/>
            <a:ext cx="4190742" cy="18479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24975" y="145937"/>
            <a:ext cx="1934189" cy="184796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45937"/>
            <a:ext cx="1934189" cy="184796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2199230"/>
            <a:ext cx="3868377" cy="164263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059163" y="145937"/>
            <a:ext cx="1934189" cy="184796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059163" y="2199230"/>
            <a:ext cx="1934189" cy="164263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45936"/>
            <a:ext cx="3868377" cy="3695927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059163" y="145937"/>
            <a:ext cx="1934189" cy="184796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059163" y="1993900"/>
            <a:ext cx="1934189" cy="18479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45937"/>
            <a:ext cx="2659509" cy="184796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850296" y="145937"/>
            <a:ext cx="2417736" cy="18479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45937"/>
            <a:ext cx="1934189" cy="6159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761924"/>
            <a:ext cx="1934189" cy="123197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24975" y="145937"/>
            <a:ext cx="2095371" cy="184796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86" y="2199229"/>
            <a:ext cx="1611824" cy="821317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90786" y="3020547"/>
            <a:ext cx="1611824" cy="821317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802610" y="2199230"/>
            <a:ext cx="1773006" cy="164263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3575616" y="2199230"/>
            <a:ext cx="2417736" cy="164263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45937"/>
            <a:ext cx="1934189" cy="6159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761924"/>
            <a:ext cx="1934189" cy="123197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24975" y="145937"/>
            <a:ext cx="3868377" cy="184796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86" y="1993900"/>
            <a:ext cx="1934189" cy="6159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90786" y="2609888"/>
            <a:ext cx="1934189" cy="123197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124975" y="1993900"/>
            <a:ext cx="3868377" cy="18479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45937"/>
            <a:ext cx="1934189" cy="6159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761924"/>
            <a:ext cx="1934189" cy="123197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1993900"/>
            <a:ext cx="1934189" cy="184796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24975" y="145937"/>
            <a:ext cx="1934189" cy="6159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124975" y="761924"/>
            <a:ext cx="1934189" cy="123197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124975" y="1993900"/>
            <a:ext cx="1934189" cy="184796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4059163" y="145937"/>
            <a:ext cx="1934189" cy="615988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4059163" y="761924"/>
            <a:ext cx="1934189" cy="1231976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4059163" y="1993900"/>
            <a:ext cx="1934189" cy="18479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45937"/>
            <a:ext cx="1934189" cy="143730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24975" y="145937"/>
            <a:ext cx="1934189" cy="143730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059163" y="145937"/>
            <a:ext cx="1934189" cy="143730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86" y="1583242"/>
            <a:ext cx="5802566" cy="2258622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Personalizado</PresentationFormat>
  <Paragraphs>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Encuestas de satisfacción INSERCIÓN LABORAL EGRESADOS 2021-22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Encuestas de satisfacción INSERCIÓN LABORAL EGRESADOS 2021-22</dc:title>
  <cp:lastModifiedBy>ISABEL SANCHEZ</cp:lastModifiedBy>
  <cp:revision>2</cp:revision>
  <cp:lastPrinted>2022-09-26T12:11:03Z</cp:lastPrinted>
  <dcterms:created xsi:type="dcterms:W3CDTF">2022-09-26T10:11:03Z</dcterms:created>
  <dcterms:modified xsi:type="dcterms:W3CDTF">2022-09-26T10:32:01Z</dcterms:modified>
</cp:coreProperties>
</file>