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</p:sldIdLst>
  <p:sldSz cx="12319000" cy="6921500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2" d="100"/>
          <a:sy n="62" d="100"/>
        </p:scale>
        <p:origin x="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B5944D9-D8C0-478F-B57B-5886E6943603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2F6B5C0-647B-41C8-9EFE-5A503A06421B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D10FA87-DF7D-4CB2-A86B-778F984ABF40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E4AEB40-A07B-4FC1-825B-F19C477F18CB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69CC827F-B3D5-43F5-AB20-BFBD2CE052BC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74854025-93B9-4611-B963-9E870EE8CC8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2F077DFF-46E2-4D36-BDBC-57BC7A02F26E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F04CA4C-FA7A-47DB-9965-0A3E3D88D24A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A22696D-9F95-4DE5-8254-9E7B32C9AC93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E39A89D-F3BB-4E9D-9E29-CABA62C2E5C6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9A95D0B-5D0A-48F4-B228-E3977BD13355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172" y="357814"/>
            <a:ext cx="11032661" cy="6205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29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71" y="1104990"/>
            <a:ext cx="6149702" cy="234752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29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0899" y="1295373"/>
            <a:ext cx="4290940" cy="1966762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2987" dirty="0">
                <a:solidFill>
                  <a:schemeClr val="bg1"/>
                </a:solidFill>
              </a:rPr>
              <a:t>Encuestas de satisfacción INSERCIÓN LABORAL EGRESADOS</a:t>
            </a:r>
            <a:br>
              <a:rPr lang="es-ES" sz="2987" dirty="0">
                <a:solidFill>
                  <a:schemeClr val="bg1"/>
                </a:solidFill>
              </a:rPr>
            </a:br>
            <a:r>
              <a:rPr lang="es-ES" sz="2987" dirty="0">
                <a:solidFill>
                  <a:schemeClr val="bg1"/>
                </a:solidFill>
              </a:rPr>
              <a:t>2023-24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2791" y="3752240"/>
            <a:ext cx="4341307" cy="1453433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172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</a:p>
          <a:p>
            <a:pPr algn="ctr"/>
            <a:endParaRPr lang="es-ES" sz="2172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s-ES" sz="2172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70" y="1162912"/>
            <a:ext cx="968955" cy="22316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29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19772" y="3431790"/>
            <a:ext cx="6205873" cy="579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29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18897" y="3431790"/>
            <a:ext cx="6205873" cy="579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29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6850795" y="357815"/>
            <a:ext cx="4825036" cy="620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92979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658340" y="164421"/>
            <a:ext cx="1898243" cy="109877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556584" y="164421"/>
            <a:ext cx="1898243" cy="109877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9454828" y="164421"/>
            <a:ext cx="2214617" cy="109877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79986" y="1629457"/>
            <a:ext cx="3796486" cy="329632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9986" y="164421"/>
            <a:ext cx="5378355" cy="109877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76472" y="1629457"/>
            <a:ext cx="7592972" cy="329632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076472" y="164421"/>
            <a:ext cx="3796486" cy="329632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79986" y="164421"/>
            <a:ext cx="3796486" cy="329632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79986" y="3827009"/>
            <a:ext cx="7592972" cy="293007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872957" y="164421"/>
            <a:ext cx="3796486" cy="329632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872957" y="3827009"/>
            <a:ext cx="3796486" cy="293007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79986" y="164421"/>
            <a:ext cx="7592972" cy="659265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872957" y="164421"/>
            <a:ext cx="3796486" cy="329632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872957" y="3460750"/>
            <a:ext cx="3796486" cy="329632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79986" y="164421"/>
            <a:ext cx="5220168" cy="329632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500155" y="164421"/>
            <a:ext cx="4745607" cy="329632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79986" y="164421"/>
            <a:ext cx="3796486" cy="109877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79986" y="1263198"/>
            <a:ext cx="3796486" cy="219755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76472" y="164421"/>
            <a:ext cx="4112860" cy="329632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79986" y="3827009"/>
            <a:ext cx="3163738" cy="146503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9986" y="5292044"/>
            <a:ext cx="3163738" cy="1465035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443725" y="3827009"/>
            <a:ext cx="3480112" cy="2930070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6923835" y="3827009"/>
            <a:ext cx="4745607" cy="293007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79986" y="164421"/>
            <a:ext cx="3796486" cy="109877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79986" y="1263198"/>
            <a:ext cx="3796486" cy="219755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76472" y="164421"/>
            <a:ext cx="7592972" cy="329632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79986" y="3460750"/>
            <a:ext cx="3796486" cy="109877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9986" y="4559526"/>
            <a:ext cx="3796486" cy="219755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76472" y="3460750"/>
            <a:ext cx="7592972" cy="329632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79986" y="164421"/>
            <a:ext cx="3796486" cy="109877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79986" y="1263198"/>
            <a:ext cx="3796486" cy="219755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79986" y="3460750"/>
            <a:ext cx="3796486" cy="329632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076472" y="164421"/>
            <a:ext cx="3796486" cy="109877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76472" y="1263198"/>
            <a:ext cx="3796486" cy="219755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076472" y="3460750"/>
            <a:ext cx="3796486" cy="3296329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7872957" y="164421"/>
            <a:ext cx="3796486" cy="1098776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7872957" y="1263198"/>
            <a:ext cx="3796486" cy="219755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7872957" y="3460750"/>
            <a:ext cx="3796486" cy="329632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79986" y="164421"/>
            <a:ext cx="3796486" cy="2563811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76472" y="164421"/>
            <a:ext cx="3796486" cy="256381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872957" y="164421"/>
            <a:ext cx="3796486" cy="2563811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79986" y="2728232"/>
            <a:ext cx="11389458" cy="4028846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</Words>
  <Application>Microsoft Office PowerPoint</Application>
  <PresentationFormat>Personalizado</PresentationFormat>
  <Paragraphs>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Encuestas de satisfacción INSERCIÓN LABORAL EGRESADOS 2023-24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Isabel Sánchez</cp:lastModifiedBy>
  <cp:revision>3</cp:revision>
  <cp:lastPrinted>2024-09-18T18:39:49Z</cp:lastPrinted>
  <dcterms:created xsi:type="dcterms:W3CDTF">2024-09-18T16:39:49Z</dcterms:created>
  <dcterms:modified xsi:type="dcterms:W3CDTF">2024-09-18T17:08:33Z</dcterms:modified>
</cp:coreProperties>
</file>