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</p:sldIdLst>
  <p:sldSz cx="12776200" cy="71882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8" d="100"/>
          <a:sy n="68" d="100"/>
        </p:scale>
        <p:origin x="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FA45-CF26-433C-9F7D-570178A6FDF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6745C9-E6B9-476F-AFCB-577ED1E0F0B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FD1E31-9482-4E7A-A9B7-BC5716086F8C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679B18-FE32-47B0-9205-E0D75CE78D9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FE2DDE-DB1A-491F-B9EA-F0496682F5B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155DFC8-846E-46FB-A93D-1159008343B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DF37419-B5E9-45FD-ABD8-CE7E483ACBE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44678B8-AFBC-491F-8ED4-39B0CB23105C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0060E16-EB32-4D6B-B2BB-6F11F9FA63C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315E440-7E1D-4B84-A098-DE16EC0B91A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965DD76-244F-4772-888E-A4E5935585A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615" y="220177"/>
            <a:ext cx="6581063" cy="91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15" y="1282881"/>
            <a:ext cx="6581063" cy="362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615" y="5095884"/>
            <a:ext cx="1706202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367" y="5095884"/>
            <a:ext cx="2315559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0477" y="5095884"/>
            <a:ext cx="1706202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276" y="373885"/>
            <a:ext cx="11449652" cy="6440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276" y="1149301"/>
            <a:ext cx="6382136" cy="2436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052" y="1346881"/>
            <a:ext cx="4453121" cy="204109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S" sz="3100" dirty="0">
                <a:solidFill>
                  <a:schemeClr val="bg1"/>
                </a:solidFill>
              </a:rPr>
              <a:t>Encuestas de satisfacción INSERCIÓN LABORAL EGRESADOS</a:t>
            </a:r>
            <a:br>
              <a:rPr lang="es-ES" sz="3100" dirty="0">
                <a:solidFill>
                  <a:schemeClr val="bg1"/>
                </a:solidFill>
              </a:rPr>
            </a:br>
            <a:r>
              <a:rPr lang="es-ES" sz="3100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820" y="3896607"/>
            <a:ext cx="4505391" cy="1508367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54" b="1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275" y="1209413"/>
            <a:ext cx="1005577" cy="2316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81418" y="3564046"/>
            <a:ext cx="6440430" cy="60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55252" y="3564046"/>
            <a:ext cx="6440430" cy="60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7105523" y="373886"/>
            <a:ext cx="5007403" cy="6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5" y="167216"/>
            <a:ext cx="196987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838016" y="167216"/>
            <a:ext cx="1969871" cy="114229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9807887" y="167216"/>
            <a:ext cx="2298182" cy="114229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1690276"/>
            <a:ext cx="3283117" cy="342688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167216"/>
            <a:ext cx="5581300" cy="114229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69963" y="1690276"/>
            <a:ext cx="8536105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226587" y="167216"/>
            <a:ext cx="3939741" cy="34268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67216"/>
            <a:ext cx="3939741" cy="34268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6846" y="3974865"/>
            <a:ext cx="7879483" cy="304611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166328" y="167216"/>
            <a:ext cx="3939741" cy="342688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66328" y="3974865"/>
            <a:ext cx="3939741" cy="30461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7879483" cy="685376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166328" y="167216"/>
            <a:ext cx="3939741" cy="34268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166328" y="3594100"/>
            <a:ext cx="3939741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5417144" cy="34268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03989" y="167216"/>
            <a:ext cx="4924676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226587" y="167216"/>
            <a:ext cx="4268053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3974865"/>
            <a:ext cx="3283117" cy="152305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5497924"/>
            <a:ext cx="3283117" cy="152305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69963" y="3974865"/>
            <a:ext cx="3611429" cy="3046119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181392" y="3974865"/>
            <a:ext cx="4924676" cy="30461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226587" y="167216"/>
            <a:ext cx="7879483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3594100"/>
            <a:ext cx="3939741" cy="114229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4736395"/>
            <a:ext cx="3939741" cy="228458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226587" y="3594100"/>
            <a:ext cx="7879483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6846" y="3594100"/>
            <a:ext cx="3939741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226587" y="167216"/>
            <a:ext cx="3939741" cy="114229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226587" y="1309511"/>
            <a:ext cx="3939741" cy="228458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226587" y="3594100"/>
            <a:ext cx="3939741" cy="342688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8166328" y="167216"/>
            <a:ext cx="3939741" cy="1142295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66328" y="1309511"/>
            <a:ext cx="3939741" cy="228458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66328" y="3594100"/>
            <a:ext cx="3939741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266535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226587" y="167216"/>
            <a:ext cx="3939741" cy="266535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166328" y="167216"/>
            <a:ext cx="3939741" cy="266535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2832570"/>
            <a:ext cx="11819223" cy="418841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Personalizado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Office Theme</vt:lpstr>
      <vt:lpstr>Encuestas de satisfacción INSERCIÓN LABORAL EGRESADOS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INSERCIÓN LABORAL EGRESADOS 2022-23</dc:title>
  <dc:creator>user</dc:creator>
  <cp:lastModifiedBy>PATRICIA RUBIO PEREZ</cp:lastModifiedBy>
  <cp:revision>2</cp:revision>
  <cp:lastPrinted>2023-08-09T09:36:29Z</cp:lastPrinted>
  <dcterms:created xsi:type="dcterms:W3CDTF">2023-08-09T07:36:29Z</dcterms:created>
  <dcterms:modified xsi:type="dcterms:W3CDTF">2023-08-09T07:37:45Z</dcterms:modified>
</cp:coreProperties>
</file>