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60" r:id="rId4"/>
    <p:sldId id="262" r:id="rId5"/>
    <p:sldId id="264" r:id="rId6"/>
    <p:sldId id="266" r:id="rId7"/>
    <p:sldId id="268" r:id="rId8"/>
    <p:sldId id="270" r:id="rId9"/>
    <p:sldId id="272" r:id="rId10"/>
    <p:sldId id="274" r:id="rId11"/>
  </p:sldIdLst>
  <p:sldSz cx="12776200" cy="7188200"/>
  <p:notesSz cx="6858000" cy="9144000"/>
  <p:custDataLst>
    <p:tags r:id="rId12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68" d="100"/>
          <a:sy n="68" d="100"/>
        </p:scale>
        <p:origin x="86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E48FA45-CF26-433C-9F7D-570178A6FDFE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F9679B18-FE32-47B0-9205-E0D75CE78D97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1FE2DDE-DB1A-491F-B9EA-F0496682F5B4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155DFC8-846E-46FB-A93D-1159008343BB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CDF37419-B5E9-45FD-ABD8-CE7E483ACBEF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D44678B8-AFBC-491F-8ED4-39B0CB23105C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D0060E16-EB32-4D6B-B2BB-6F11F9FA63CF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D315E440-7E1D-4B84-A098-DE16EC0B91AA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965DD76-244F-4772-888E-A4E5935585AF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B06745C9-E6B9-476F-AFCB-577ED1E0F0B1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0FD1E31-9482-4E7A-A9B7-BC5716086F8C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65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31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969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62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282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93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559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252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100E0DE5-5E80-4482-A004-509576B23824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65615" y="220177"/>
            <a:ext cx="6581063" cy="9163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5615" y="1282881"/>
            <a:ext cx="6581063" cy="362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5615" y="5095884"/>
            <a:ext cx="1706202" cy="2927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8/9/2023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498367" y="5095884"/>
            <a:ext cx="2315559" cy="2927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240477" y="5095884"/>
            <a:ext cx="1706202" cy="29272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A22F210-7186-4074-94C5-FAD2C2EB15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3276" y="373885"/>
            <a:ext cx="11449652" cy="644043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D93057-B056-4D1D-B0DA-F1619DAAF5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276" y="1149301"/>
            <a:ext cx="6382136" cy="243625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06D39D2-87DB-4FE1-B254-D18CE66E44E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10052" y="1346881"/>
            <a:ext cx="4453121" cy="2041097"/>
          </a:xfrm>
        </p:spPr>
        <p:txBody>
          <a:bodyPr>
            <a:noAutofit/>
          </a:bodyPr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es-ES" sz="3100" dirty="0">
                <a:solidFill>
                  <a:schemeClr val="bg1"/>
                </a:solidFill>
              </a:rPr>
              <a:t>Encuestas de satisfacción INSERCIÓN LABORAL EGRESADOS</a:t>
            </a:r>
            <a:br>
              <a:rPr lang="es-ES" sz="3100" dirty="0">
                <a:solidFill>
                  <a:schemeClr val="bg1"/>
                </a:solidFill>
              </a:rPr>
            </a:br>
            <a:r>
              <a:rPr lang="es-ES" sz="3100" dirty="0">
                <a:solidFill>
                  <a:schemeClr val="bg1"/>
                </a:solidFill>
              </a:rPr>
              <a:t>2022-23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BF88D0-2F16-418E-AF89-CC33DF0BFD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98820" y="3896607"/>
            <a:ext cx="4505391" cy="1508367"/>
          </a:xfrm>
        </p:spPr>
        <p:txBody>
          <a:bodyPr anchor="t">
            <a:normAutofit/>
          </a:bodyPr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ES" sz="2254" b="1">
                <a:solidFill>
                  <a:schemeClr val="tx1">
                    <a:lumMod val="75000"/>
                    <a:lumOff val="25000"/>
                  </a:schemeClr>
                </a:solidFill>
              </a:rPr>
              <a:t>MÁSTER EN ECONOMÍA</a:t>
            </a:r>
            <a:endParaRPr lang="es-ES" sz="2254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s-ES" sz="2254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endParaRPr lang="es-ES" sz="2254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s-ES" sz="2254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F5B41592-BC5E-4AE2-8CA7-91C73FD8F7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3275" y="1209413"/>
            <a:ext cx="1005577" cy="231603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B574A3D-9991-4D4A-91DF-0D0DE47DB3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1581418" y="3564046"/>
            <a:ext cx="6440430" cy="6011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5A56255-4961-41E1-887B-7319F23C90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855252" y="3564046"/>
            <a:ext cx="6440430" cy="60111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3677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73547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1032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47094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8386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20641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357415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694188" algn="l" defTabSz="673547" rtl="0" eaLnBrk="1" latinLnBrk="0" hangingPunct="1">
              <a:defRPr sz="132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sz="1691"/>
          </a:p>
        </p:txBody>
      </p:sp>
      <p:pic>
        <p:nvPicPr>
          <p:cNvPr id="4" name="Imagen 3" descr="Logotipo&#10;&#10;Descripción generada automáticamente con confianza baja">
            <a:extLst>
              <a:ext uri="{FF2B5EF4-FFF2-40B4-BE49-F238E27FC236}">
                <a16:creationId xmlns:a16="http://schemas.microsoft.com/office/drawing/2014/main" id="{88EA9BFA-5B7C-4A15-A35F-D548003B70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44" r="28522"/>
          <a:stretch/>
        </p:blipFill>
        <p:spPr>
          <a:xfrm>
            <a:off x="7105523" y="373886"/>
            <a:ext cx="5007403" cy="6440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646477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5868145" y="167216"/>
            <a:ext cx="1969871" cy="114229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7838016" y="167216"/>
            <a:ext cx="1969871" cy="1142295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9807887" y="167216"/>
            <a:ext cx="2298182" cy="1142295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1690276"/>
            <a:ext cx="3283117" cy="342688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6846" y="167216"/>
            <a:ext cx="5581300" cy="1142295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69963" y="1690276"/>
            <a:ext cx="8536105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226587" y="167216"/>
            <a:ext cx="3939741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167216"/>
            <a:ext cx="393974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3974865"/>
            <a:ext cx="7879483" cy="3046119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8166328" y="167216"/>
            <a:ext cx="3939741" cy="3426884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166328" y="3974865"/>
            <a:ext cx="3939741" cy="304611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7879483" cy="6853768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166328" y="167216"/>
            <a:ext cx="3939741" cy="342688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66328" y="3594100"/>
            <a:ext cx="393974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5417144" cy="342688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5703989" y="167216"/>
            <a:ext cx="4924676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3939741" cy="114229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1309511"/>
            <a:ext cx="3939741" cy="22845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226587" y="167216"/>
            <a:ext cx="4268053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974865"/>
            <a:ext cx="3283117" cy="1523059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6846" y="5497924"/>
            <a:ext cx="3283117" cy="152305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3569963" y="3974865"/>
            <a:ext cx="3611429" cy="3046119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7181392" y="3974865"/>
            <a:ext cx="4924676" cy="3046119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3939741" cy="114229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1309511"/>
            <a:ext cx="3939741" cy="22845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226587" y="167216"/>
            <a:ext cx="7879483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3594100"/>
            <a:ext cx="3939741" cy="114229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86846" y="4736395"/>
            <a:ext cx="3939741" cy="228458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226587" y="3594100"/>
            <a:ext cx="7879483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3939741" cy="1142295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86846" y="1309511"/>
            <a:ext cx="3939741" cy="22845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86846" y="3594100"/>
            <a:ext cx="3939741" cy="342688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226587" y="167216"/>
            <a:ext cx="3939741" cy="114229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226587" y="1309511"/>
            <a:ext cx="3939741" cy="2284589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4226587" y="3594100"/>
            <a:ext cx="3939741" cy="3426884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8166328" y="167216"/>
            <a:ext cx="3939741" cy="1142295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8166328" y="1309511"/>
            <a:ext cx="3939741" cy="2284589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8166328" y="3594100"/>
            <a:ext cx="3939741" cy="342688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86846" y="167216"/>
            <a:ext cx="3939741" cy="266535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226587" y="167216"/>
            <a:ext cx="3939741" cy="2665354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166328" y="167216"/>
            <a:ext cx="3939741" cy="2665354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86846" y="2832570"/>
            <a:ext cx="11819223" cy="4188413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11</Words>
  <Application>Microsoft Office PowerPoint</Application>
  <PresentationFormat>Personalizado</PresentationFormat>
  <Paragraphs>3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3" baseType="lpstr">
      <vt:lpstr>Arial</vt:lpstr>
      <vt:lpstr>Calibri</vt:lpstr>
      <vt:lpstr>Office Theme</vt:lpstr>
      <vt:lpstr>Office Theme</vt:lpstr>
      <vt:lpstr>Encuestas de satisfacción INSERCIÓN LABORAL EGRESADOS 2022-23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Encuestas de satisfacción INSERCIÓN LABORAL EGRESADOS 2022-23</dc:title>
  <dc:creator>user</dc:creator>
  <cp:lastModifiedBy>PATRICIA RUBIO PEREZ</cp:lastModifiedBy>
  <cp:revision>2</cp:revision>
  <cp:lastPrinted>2023-08-09T09:36:29Z</cp:lastPrinted>
  <dcterms:created xsi:type="dcterms:W3CDTF">2023-08-09T07:36:29Z</dcterms:created>
  <dcterms:modified xsi:type="dcterms:W3CDTF">2023-08-09T07:37:45Z</dcterms:modified>
</cp:coreProperties>
</file>