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3" r:id="rId3"/>
    <p:sldId id="260" r:id="rId4"/>
    <p:sldId id="262" r:id="rId5"/>
    <p:sldId id="264" r:id="rId6"/>
    <p:sldId id="266" r:id="rId7"/>
    <p:sldId id="268" r:id="rId8"/>
    <p:sldId id="270" r:id="rId9"/>
    <p:sldId id="272" r:id="rId10"/>
    <p:sldId id="274" r:id="rId11"/>
    <p:sldId id="276" r:id="rId12"/>
    <p:sldId id="278" r:id="rId13"/>
    <p:sldId id="280" r:id="rId14"/>
    <p:sldId id="282" r:id="rId15"/>
    <p:sldId id="284" r:id="rId16"/>
    <p:sldId id="286" r:id="rId17"/>
    <p:sldId id="288" r:id="rId18"/>
    <p:sldId id="290" r:id="rId19"/>
    <p:sldId id="292" r:id="rId20"/>
  </p:sldIdLst>
  <p:sldSz cx="12776200" cy="7188200"/>
  <p:notesSz cx="6858000" cy="9144000"/>
  <p:custDataLst>
    <p:tags r:id="rId2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68" d="100"/>
          <a:sy n="68" d="100"/>
        </p:scale>
        <p:origin x="86" y="30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D43CC50B-75C8-4CC5-9216-876CA966C9DB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7031CDE9-3CC2-477D-8109-47E85BB46AB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29315730-B72D-4020-AC27-013E77A254AF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01B91F86-367C-4ABB-9D7C-8E2F338B7E8C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765125F8-A470-484A-A06A-67BCED31CD36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4A045120-3E4F-4BF9-B7B3-9799F3A19E2C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FE3643A2-04A4-4247-9FC9-653B9DCD5F2D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C25F722D-61FC-4A7A-AD76-58BBB3DF0A4E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2482FE31-A1A3-47B4-AF80-489A03F9222A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C6B3F7D-C41D-4157-A8CB-9B25814D7FF3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FECA6821-49F9-4306-87B3-FCBFD3533B37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65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31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969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62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282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939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59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252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00E0DE5-5E80-4482-A004-509576B2382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5615" y="220177"/>
            <a:ext cx="6581063" cy="9163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615" y="1282881"/>
            <a:ext cx="6581063" cy="362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615" y="5095884"/>
            <a:ext cx="1706202" cy="2927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8367" y="5095884"/>
            <a:ext cx="2315559" cy="2927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0477" y="5095884"/>
            <a:ext cx="1706202" cy="2927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4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12" Type="http://schemas.openxmlformats.org/officeDocument/2006/relationships/image" Target="../media/image63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11" Type="http://schemas.openxmlformats.org/officeDocument/2006/relationships/image" Target="../media/image62.png"/><Relationship Id="rId5" Type="http://schemas.openxmlformats.org/officeDocument/2006/relationships/image" Target="../media/image56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Relationship Id="rId14" Type="http://schemas.openxmlformats.org/officeDocument/2006/relationships/image" Target="../media/image6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image" Target="../media/image98.png"/><Relationship Id="rId3" Type="http://schemas.openxmlformats.org/officeDocument/2006/relationships/image" Target="../media/image88.png"/><Relationship Id="rId7" Type="http://schemas.openxmlformats.org/officeDocument/2006/relationships/image" Target="../media/image92.png"/><Relationship Id="rId12" Type="http://schemas.openxmlformats.org/officeDocument/2006/relationships/image" Target="../media/image97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png"/><Relationship Id="rId11" Type="http://schemas.openxmlformats.org/officeDocument/2006/relationships/image" Target="../media/image96.png"/><Relationship Id="rId5" Type="http://schemas.openxmlformats.org/officeDocument/2006/relationships/image" Target="../media/image90.png"/><Relationship Id="rId10" Type="http://schemas.openxmlformats.org/officeDocument/2006/relationships/image" Target="../media/image95.png"/><Relationship Id="rId4" Type="http://schemas.openxmlformats.org/officeDocument/2006/relationships/image" Target="../media/image89.png"/><Relationship Id="rId9" Type="http://schemas.openxmlformats.org/officeDocument/2006/relationships/image" Target="../media/image9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22F210-7186-4074-94C5-FAD2C2EB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3276" y="373885"/>
            <a:ext cx="11449652" cy="6440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677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3547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032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709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8386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2064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57415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9418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69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D93057-B056-4D1D-B0DA-F1619DAAF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3276" y="1149301"/>
            <a:ext cx="6382136" cy="243625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677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3547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032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709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8386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2064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57415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9418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691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06D39D2-87DB-4FE1-B254-D18CE66E44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8820" y="1367017"/>
            <a:ext cx="4453121" cy="2041097"/>
          </a:xfrm>
        </p:spPr>
        <p:txBody>
          <a:bodyPr>
            <a:noAutofit/>
          </a:bodyPr>
          <a:lstStyle>
            <a:defPPr>
              <a:defRPr lang="en-US"/>
            </a:defPPr>
            <a:lvl1pPr marL="0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677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3547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032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709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8386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2064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57415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9418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5000"/>
              </a:lnSpc>
            </a:pPr>
            <a:r>
              <a:rPr lang="es-ES" sz="31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Encuestas de </a:t>
            </a:r>
            <a:r>
              <a:rPr lang="es-ES" sz="31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satisfacción ESTUDIANTES </a:t>
            </a:r>
            <a:br>
              <a:rPr lang="es-ES" sz="31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31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2023-24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BF88D0-2F16-418E-AF89-CC33DF0BFD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65441" y="3803273"/>
            <a:ext cx="4505391" cy="1508367"/>
          </a:xfrm>
        </p:spPr>
        <p:txBody>
          <a:bodyPr anchor="t">
            <a:normAutofit/>
          </a:bodyPr>
          <a:lstStyle>
            <a:defPPr>
              <a:defRPr lang="en-US"/>
            </a:defPPr>
            <a:lvl1pPr marL="0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677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3547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032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709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8386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2064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57415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9418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246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MÁSTER EN ECONOMÍA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5B41592-BC5E-4AE2-8CA7-91C73FD8F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3275" y="1209413"/>
            <a:ext cx="1005577" cy="23160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677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3547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032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709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8386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2064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57415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9418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691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574A3D-9991-4D4A-91DF-0D0DE47DB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581418" y="3564046"/>
            <a:ext cx="6440430" cy="6011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677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3547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032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709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8386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2064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57415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9418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691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5A56255-4961-41E1-887B-7319F23C90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855252" y="3564046"/>
            <a:ext cx="6440430" cy="6011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677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3547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032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709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8386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2064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57415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9418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691"/>
          </a:p>
        </p:txBody>
      </p:sp>
      <p:pic>
        <p:nvPicPr>
          <p:cNvPr id="4" name="Imagen 3" descr="Logotipo&#10;&#10;Descripción generada automáticamente con confianza baja">
            <a:extLst>
              <a:ext uri="{FF2B5EF4-FFF2-40B4-BE49-F238E27FC236}">
                <a16:creationId xmlns:a16="http://schemas.microsoft.com/office/drawing/2014/main" id="{88EA9BFA-5B7C-4A15-A35F-D548003B7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4" r="28522"/>
          <a:stretch/>
        </p:blipFill>
        <p:spPr>
          <a:xfrm>
            <a:off x="7105523" y="373886"/>
            <a:ext cx="5007403" cy="6440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646477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181392" y="167216"/>
            <a:ext cx="1641559" cy="152305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86846" y="2451806"/>
            <a:ext cx="6894547" cy="456917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181392" y="1690276"/>
            <a:ext cx="4924676" cy="4188413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181392" y="5878689"/>
            <a:ext cx="2626494" cy="1142295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585028" y="167216"/>
            <a:ext cx="4596364" cy="761530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585028" y="928746"/>
            <a:ext cx="4596364" cy="761530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585028" y="1690276"/>
            <a:ext cx="4596364" cy="761530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286846" y="167216"/>
            <a:ext cx="2298182" cy="2284589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9807887" y="5878689"/>
            <a:ext cx="2298182" cy="1142295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8822951" y="167216"/>
            <a:ext cx="1641559" cy="1523059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10464510" y="167216"/>
            <a:ext cx="1641559" cy="152305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6846" y="167216"/>
            <a:ext cx="5909611" cy="34268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86846" y="3594100"/>
            <a:ext cx="5909611" cy="34268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196457" y="3594100"/>
            <a:ext cx="5909611" cy="342688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196457" y="167216"/>
            <a:ext cx="5909611" cy="342688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166328" y="167216"/>
            <a:ext cx="3939741" cy="34268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226587" y="167216"/>
            <a:ext cx="3939741" cy="34268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86846" y="167216"/>
            <a:ext cx="3939741" cy="342688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86846" y="3594100"/>
            <a:ext cx="3939741" cy="342688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226587" y="3594100"/>
            <a:ext cx="3939741" cy="342688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166328" y="3594100"/>
            <a:ext cx="3939741" cy="342688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6846" y="167216"/>
            <a:ext cx="5909611" cy="34268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196457" y="167216"/>
            <a:ext cx="5909611" cy="34268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196457" y="3594100"/>
            <a:ext cx="5909611" cy="342688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86846" y="3594100"/>
            <a:ext cx="5909611" cy="342688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6846" y="167216"/>
            <a:ext cx="5909611" cy="34268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196457" y="3594100"/>
            <a:ext cx="5909611" cy="34268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196457" y="167216"/>
            <a:ext cx="5909611" cy="342688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86846" y="3594100"/>
            <a:ext cx="5909611" cy="342688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196457" y="167216"/>
            <a:ext cx="5909611" cy="34268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86846" y="167216"/>
            <a:ext cx="5909611" cy="34268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196457" y="3594100"/>
            <a:ext cx="5909611" cy="342688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86846" y="3594100"/>
            <a:ext cx="5909611" cy="342688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6846" y="167216"/>
            <a:ext cx="5909611" cy="34268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196457" y="3594100"/>
            <a:ext cx="5909611" cy="34268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196457" y="167216"/>
            <a:ext cx="5909611" cy="342688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86846" y="3594100"/>
            <a:ext cx="5909611" cy="342688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6846" y="167216"/>
            <a:ext cx="5909611" cy="34268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196457" y="167216"/>
            <a:ext cx="5909611" cy="34268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196457" y="3594100"/>
            <a:ext cx="5909611" cy="342688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86846" y="3594100"/>
            <a:ext cx="5909611" cy="342688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6846" y="167216"/>
            <a:ext cx="5909611" cy="266535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196457" y="3594100"/>
            <a:ext cx="5909611" cy="34268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196457" y="167216"/>
            <a:ext cx="5909611" cy="342688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86846" y="3594100"/>
            <a:ext cx="5909611" cy="342688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86846" y="2832570"/>
            <a:ext cx="3283117" cy="761530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569963" y="2832570"/>
            <a:ext cx="2626494" cy="76153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196457" y="167216"/>
            <a:ext cx="5909611" cy="34268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86846" y="167216"/>
            <a:ext cx="5909611" cy="34268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196457" y="3594100"/>
            <a:ext cx="5909611" cy="342688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86846" y="3594100"/>
            <a:ext cx="5909611" cy="342688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6846" y="167216"/>
            <a:ext cx="4596364" cy="266535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883210" y="167216"/>
            <a:ext cx="4268053" cy="34268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86846" y="3594100"/>
            <a:ext cx="4596364" cy="342688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9479575" y="167216"/>
            <a:ext cx="2626494" cy="266535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9479575" y="3594100"/>
            <a:ext cx="2626494" cy="266535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883210" y="3594100"/>
            <a:ext cx="4268053" cy="1903824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86846" y="2832570"/>
            <a:ext cx="2298182" cy="761530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2585028" y="2832570"/>
            <a:ext cx="2298182" cy="761530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9479575" y="2832570"/>
            <a:ext cx="1313247" cy="761530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0792822" y="2832570"/>
            <a:ext cx="1313247" cy="761530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9479575" y="6259455"/>
            <a:ext cx="1313247" cy="761530"/>
          </a:xfrm>
          <a:prstGeom prst="rect">
            <a:avLst/>
          </a:prstGeom>
        </p:spPr>
      </p:pic>
      <p:pic>
        <p:nvPicPr>
          <p:cNvPr id="13" name="New picture"/>
          <p:cNvPicPr/>
          <p:nvPr/>
        </p:nvPicPr>
        <p:blipFill>
          <a:blip r:embed="rId13"/>
          <a:stretch>
            <a:fillRect/>
          </a:stretch>
        </p:blipFill>
        <p:spPr>
          <a:xfrm>
            <a:off x="10792822" y="6259455"/>
            <a:ext cx="1313247" cy="761530"/>
          </a:xfrm>
          <a:prstGeom prst="rect">
            <a:avLst/>
          </a:prstGeom>
        </p:spPr>
      </p:pic>
      <p:pic>
        <p:nvPicPr>
          <p:cNvPr id="14" name="New picture"/>
          <p:cNvPicPr/>
          <p:nvPr/>
        </p:nvPicPr>
        <p:blipFill>
          <a:blip r:embed="rId14"/>
          <a:stretch>
            <a:fillRect/>
          </a:stretch>
        </p:blipFill>
        <p:spPr>
          <a:xfrm>
            <a:off x="4883210" y="5497924"/>
            <a:ext cx="4268053" cy="152305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6846" y="167216"/>
            <a:ext cx="9521041" cy="304611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86846" y="3213335"/>
            <a:ext cx="3939741" cy="380764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9807887" y="167216"/>
            <a:ext cx="2298182" cy="304611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226587" y="3213335"/>
            <a:ext cx="3939741" cy="3807649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166328" y="3213335"/>
            <a:ext cx="3939741" cy="380764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226587" y="167216"/>
            <a:ext cx="3939741" cy="304611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166328" y="167216"/>
            <a:ext cx="3939741" cy="304611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86846" y="167216"/>
            <a:ext cx="3939741" cy="304611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196457" y="3213335"/>
            <a:ext cx="5909611" cy="3807649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86846" y="3213335"/>
            <a:ext cx="5909611" cy="380764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6846" y="3594100"/>
            <a:ext cx="5909611" cy="34268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196457" y="167216"/>
            <a:ext cx="5909611" cy="34268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86846" y="167216"/>
            <a:ext cx="5909611" cy="342688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196457" y="3594100"/>
            <a:ext cx="5909611" cy="342688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6846" y="167216"/>
            <a:ext cx="5909611" cy="34268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196457" y="167216"/>
            <a:ext cx="5909611" cy="34268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86846" y="3594100"/>
            <a:ext cx="5909611" cy="342688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196457" y="3594100"/>
            <a:ext cx="5909611" cy="342688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181392" y="2832570"/>
            <a:ext cx="4924676" cy="34268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86846" y="2071041"/>
            <a:ext cx="6894547" cy="494994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86846" y="167216"/>
            <a:ext cx="11819223" cy="190382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6846" y="167216"/>
            <a:ext cx="2462338" cy="1142295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749184" y="167216"/>
            <a:ext cx="1969871" cy="1142295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719054" y="167216"/>
            <a:ext cx="2462338" cy="57114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181392" y="167216"/>
            <a:ext cx="4924676" cy="57114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719054" y="738364"/>
            <a:ext cx="7387014" cy="57114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86846" y="1309511"/>
            <a:ext cx="3447273" cy="3426884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734119" y="1309511"/>
            <a:ext cx="4924676" cy="2855737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734119" y="4165248"/>
            <a:ext cx="2462338" cy="2855737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8658796" y="1309511"/>
            <a:ext cx="3447273" cy="2284589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286846" y="4736395"/>
            <a:ext cx="3447273" cy="2284589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6196457" y="4165248"/>
            <a:ext cx="2462338" cy="2855737"/>
          </a:xfrm>
          <a:prstGeom prst="rect">
            <a:avLst/>
          </a:prstGeom>
        </p:spPr>
      </p:pic>
      <p:pic>
        <p:nvPicPr>
          <p:cNvPr id="13" name="New picture"/>
          <p:cNvPicPr/>
          <p:nvPr/>
        </p:nvPicPr>
        <p:blipFill>
          <a:blip r:embed="rId13"/>
          <a:stretch>
            <a:fillRect/>
          </a:stretch>
        </p:blipFill>
        <p:spPr>
          <a:xfrm>
            <a:off x="8658796" y="3594100"/>
            <a:ext cx="3447273" cy="3426884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</Words>
  <Application>Microsoft Office PowerPoint</Application>
  <PresentationFormat>Personalizado</PresentationFormat>
  <Paragraphs>2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2" baseType="lpstr">
      <vt:lpstr>Arial</vt:lpstr>
      <vt:lpstr>Calibri</vt:lpstr>
      <vt:lpstr>Office Theme</vt:lpstr>
      <vt:lpstr>Office Theme</vt:lpstr>
      <vt:lpstr>Encuestas de satisfacción ESTUDIANTES  2023-24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cp:lastModifiedBy>PATRICIA RUBIO PEREZ</cp:lastModifiedBy>
  <cp:revision>2</cp:revision>
  <cp:lastPrinted>2024-07-14T15:19:04Z</cp:lastPrinted>
  <dcterms:created xsi:type="dcterms:W3CDTF">2024-07-14T13:19:04Z</dcterms:created>
  <dcterms:modified xsi:type="dcterms:W3CDTF">2024-07-14T13:19:56Z</dcterms:modified>
</cp:coreProperties>
</file>