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3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</p:sldIdLst>
  <p:sldSz cx="13690600" cy="76962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4" d="100"/>
          <a:sy n="64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081310-D4C5-4619-B781-288B5957DF9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BB4D8-2B57-425C-B572-C5167D91917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848F6C-0A8D-4D9E-98ED-F0089B4AB9F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E0DE5-5E80-4482-A004-509576B2382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999098-BA52-4849-BDF3-7D958679CD6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48FCC8-4B9A-45A6-A33B-68770F5A52A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9AF57AC-9F23-4668-AEC1-F7D0B970C55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F5165CB-103D-443F-8065-47B5246B43E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40027C5-6F58-45C8-AE3E-A184283B14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748BBD1-5078-414B-94BB-8BD2BA65145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C71F379-1F8F-4BD1-B3AA-DCE36DC5857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427BAC4-924B-4147-949B-994E02485EC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782" y="235737"/>
            <a:ext cx="7052074" cy="981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82" y="1373543"/>
            <a:ext cx="7052074" cy="388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782" y="5456017"/>
            <a:ext cx="1828315" cy="3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7176" y="5456017"/>
            <a:ext cx="2481285" cy="3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15540" y="5456017"/>
            <a:ext cx="1828315" cy="3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0747" y="397413"/>
            <a:ext cx="12269110" cy="6901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47" y="1228325"/>
            <a:ext cx="6838909" cy="2610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190" y="1461623"/>
            <a:ext cx="4771833" cy="218718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S" sz="3321" dirty="0">
                <a:solidFill>
                  <a:schemeClr val="bg1"/>
                </a:solidFill>
              </a:rPr>
              <a:t>Encuestas de satisfacción ESTUDIANTES</a:t>
            </a:r>
            <a:br>
              <a:rPr lang="es-ES" sz="3321" dirty="0">
                <a:solidFill>
                  <a:schemeClr val="bg1"/>
                </a:solidFill>
              </a:rPr>
            </a:br>
            <a:r>
              <a:rPr lang="es-ES" sz="3321" dirty="0">
                <a:solidFill>
                  <a:schemeClr val="bg1"/>
                </a:solidFill>
              </a:rPr>
              <a:t>2022-23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191" y="4172258"/>
            <a:ext cx="4827844" cy="1616321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ECONOMÍA</a:t>
            </a:r>
          </a:p>
          <a:p>
            <a:pPr algn="ctr"/>
            <a:r>
              <a:rPr lang="es-ES" sz="24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46" y="1292739"/>
            <a:ext cx="1077547" cy="248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694602" y="3815895"/>
            <a:ext cx="6901376" cy="6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1174" y="3815895"/>
            <a:ext cx="6901376" cy="6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00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007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1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01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001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2020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023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6026" algn="l" defTabSz="784007" rtl="0" eaLnBrk="1" latinLnBrk="0" hangingPunct="1"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7614069" y="397413"/>
            <a:ext cx="5365786" cy="69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4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28590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3031236"/>
            <a:ext cx="352187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822440" y="3031236"/>
            <a:ext cx="2817501" cy="8168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930626" cy="28590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191" y="172212"/>
            <a:ext cx="4578438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493062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161817" y="172212"/>
            <a:ext cx="2817501" cy="28590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1817" y="3848100"/>
            <a:ext cx="2817501" cy="285902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231191" y="3848100"/>
            <a:ext cx="4578438" cy="204216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0565" y="3031236"/>
            <a:ext cx="2465313" cy="81686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765878" y="3031236"/>
            <a:ext cx="2465313" cy="81686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161817" y="3031236"/>
            <a:ext cx="1408750" cy="81686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1570567" y="3031236"/>
            <a:ext cx="1408750" cy="81686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161817" y="6707124"/>
            <a:ext cx="1408750" cy="816864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1570567" y="6707124"/>
            <a:ext cx="1408750" cy="816864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5231191" y="5890260"/>
            <a:ext cx="4578438" cy="1633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0213439" cy="326745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439668"/>
            <a:ext cx="4226251" cy="40843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14005" y="172212"/>
            <a:ext cx="2465313" cy="326745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526816" y="3439668"/>
            <a:ext cx="4226251" cy="408432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753067" y="3439668"/>
            <a:ext cx="4226251" cy="4084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526816" y="172212"/>
            <a:ext cx="4226251" cy="326745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53067" y="172212"/>
            <a:ext cx="4226251" cy="326745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4226251" cy="326745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439668"/>
            <a:ext cx="6339376" cy="408432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3439668"/>
            <a:ext cx="6339376" cy="4084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3031236"/>
            <a:ext cx="528281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214372"/>
            <a:ext cx="7395938" cy="530961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2641407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941972" y="172212"/>
            <a:ext cx="2113125" cy="122529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055097" y="172212"/>
            <a:ext cx="2641407" cy="6126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172212"/>
            <a:ext cx="5282813" cy="61264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1397508"/>
            <a:ext cx="3697969" cy="3675888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998534" y="1397508"/>
            <a:ext cx="5282813" cy="306324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998534" y="4460748"/>
            <a:ext cx="2641407" cy="306324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9281347" y="1397508"/>
            <a:ext cx="3697969" cy="2450592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300565" y="5073396"/>
            <a:ext cx="3697969" cy="2450592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639940" y="4460748"/>
            <a:ext cx="2641407" cy="3063240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9281347" y="3848100"/>
            <a:ext cx="3697969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96504" y="1805940"/>
            <a:ext cx="5282813" cy="449275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6298692"/>
            <a:ext cx="2817501" cy="122529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765878" y="172212"/>
            <a:ext cx="493062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989076"/>
            <a:ext cx="4930626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765878" y="1805940"/>
            <a:ext cx="4930626" cy="81686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514005" y="6298692"/>
            <a:ext cx="2465313" cy="122529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Personalizado</PresentationFormat>
  <Paragraphs>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Office Theme</vt:lpstr>
      <vt:lpstr>Encuestas de satisfacción ESTUDIANTES 2022-23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ESTUDIANTES 2022-23</dc:title>
  <cp:lastModifiedBy>PATRICIA RUBIO PEREZ</cp:lastModifiedBy>
  <cp:revision>2</cp:revision>
  <cp:lastPrinted>2023-08-02T11:34:10Z</cp:lastPrinted>
  <dcterms:created xsi:type="dcterms:W3CDTF">2023-08-02T09:34:10Z</dcterms:created>
  <dcterms:modified xsi:type="dcterms:W3CDTF">2023-08-02T09:35:47Z</dcterms:modified>
</cp:coreProperties>
</file>