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3" r:id="rId3"/>
    <p:sldId id="260" r:id="rId4"/>
    <p:sldId id="262" r:id="rId5"/>
    <p:sldId id="264" r:id="rId6"/>
    <p:sldId id="266" r:id="rId7"/>
    <p:sldId id="268" r:id="rId8"/>
    <p:sldId id="270" r:id="rId9"/>
    <p:sldId id="272" r:id="rId10"/>
    <p:sldId id="274" r:id="rId11"/>
    <p:sldId id="276" r:id="rId12"/>
    <p:sldId id="278" r:id="rId13"/>
    <p:sldId id="280" r:id="rId14"/>
    <p:sldId id="282" r:id="rId15"/>
    <p:sldId id="284" r:id="rId16"/>
    <p:sldId id="286" r:id="rId17"/>
    <p:sldId id="288" r:id="rId18"/>
    <p:sldId id="290" r:id="rId19"/>
    <p:sldId id="292" r:id="rId20"/>
  </p:sldIdLst>
  <p:sldSz cx="13690600" cy="7696200"/>
  <p:notesSz cx="6858000" cy="9144000"/>
  <p:custDataLst>
    <p:tags r:id="rId2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 varScale="1">
        <p:scale>
          <a:sx n="64" d="100"/>
          <a:sy n="64" d="100"/>
        </p:scale>
        <p:origin x="72" y="3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ags" Target="tags/tag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7081310-D4C5-4619-B781-288B5957DF95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9999098-BA52-4849-BDF3-7D958679CD67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348FCC8-4B9A-45A6-A33B-68770F5A52A1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99AF57AC-9F23-4668-AEC1-F7D0B970C551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8F5165CB-103D-443F-8065-47B5246B43E4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140027C5-6F58-45C8-AE3E-A184283B14EC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F748BBD1-5078-414B-94BB-8BD2BA65145D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5C71F379-1F8F-4BD1-B3AA-DCE36DC58576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7427BAC4-924B-4147-949B-994E02485ECB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5F7BB4D8-2B57-425C-B572-C5167D91917A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D5848F6C-0A8D-4D9E-98ED-F0089B4AB9FC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91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835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753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670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588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506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42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341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00E0DE5-5E80-4482-A004-509576B23824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91782" y="235737"/>
            <a:ext cx="7052074" cy="9811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1782" y="1373543"/>
            <a:ext cx="7052074" cy="38848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1782" y="5456017"/>
            <a:ext cx="1828315" cy="31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2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77176" y="5456017"/>
            <a:ext cx="2481285" cy="31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2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615540" y="5456017"/>
            <a:ext cx="1828315" cy="31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2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12" Type="http://schemas.openxmlformats.org/officeDocument/2006/relationships/image" Target="../media/image63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11" Type="http://schemas.openxmlformats.org/officeDocument/2006/relationships/image" Target="../media/image62.png"/><Relationship Id="rId5" Type="http://schemas.openxmlformats.org/officeDocument/2006/relationships/image" Target="../media/image56.png"/><Relationship Id="rId10" Type="http://schemas.openxmlformats.org/officeDocument/2006/relationships/image" Target="../media/image61.png"/><Relationship Id="rId4" Type="http://schemas.openxmlformats.org/officeDocument/2006/relationships/image" Target="../media/image55.png"/><Relationship Id="rId9" Type="http://schemas.openxmlformats.org/officeDocument/2006/relationships/image" Target="../media/image6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image" Target="../media/image96.png"/><Relationship Id="rId3" Type="http://schemas.openxmlformats.org/officeDocument/2006/relationships/image" Target="../media/image86.png"/><Relationship Id="rId7" Type="http://schemas.openxmlformats.org/officeDocument/2006/relationships/image" Target="../media/image90.png"/><Relationship Id="rId12" Type="http://schemas.openxmlformats.org/officeDocument/2006/relationships/image" Target="../media/image95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png"/><Relationship Id="rId11" Type="http://schemas.openxmlformats.org/officeDocument/2006/relationships/image" Target="../media/image94.png"/><Relationship Id="rId5" Type="http://schemas.openxmlformats.org/officeDocument/2006/relationships/image" Target="../media/image88.png"/><Relationship Id="rId10" Type="http://schemas.openxmlformats.org/officeDocument/2006/relationships/image" Target="../media/image93.png"/><Relationship Id="rId4" Type="http://schemas.openxmlformats.org/officeDocument/2006/relationships/image" Target="../media/image87.png"/><Relationship Id="rId9" Type="http://schemas.openxmlformats.org/officeDocument/2006/relationships/image" Target="../media/image9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A22F210-7186-4074-94C5-FAD2C2EB15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10747" y="397413"/>
            <a:ext cx="12269110" cy="69013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2003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4007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76010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68013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0016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52020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4023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36026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811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D93057-B056-4D1D-B0DA-F1619DAAF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0747" y="1228325"/>
            <a:ext cx="6838909" cy="261062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2003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4007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76010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68013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0016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52020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4023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36026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811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06D39D2-87DB-4FE1-B254-D18CE66E44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56190" y="1461623"/>
            <a:ext cx="4771833" cy="2187180"/>
          </a:xfrm>
        </p:spPr>
        <p:txBody>
          <a:bodyPr>
            <a:noAutofit/>
          </a:bodyPr>
          <a:lstStyle>
            <a:defPPr>
              <a:defRPr lang="en-US"/>
            </a:defPPr>
            <a:lvl1pPr marL="0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2003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4007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76010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68013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0016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52020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4023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36026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5000"/>
              </a:lnSpc>
            </a:pPr>
            <a:r>
              <a:rPr lang="es-ES" sz="3321" dirty="0">
                <a:solidFill>
                  <a:schemeClr val="bg1"/>
                </a:solidFill>
              </a:rPr>
              <a:t>Encuestas de satisfacción ESTUDIANTES</a:t>
            </a:r>
            <a:br>
              <a:rPr lang="es-ES" sz="3321" dirty="0">
                <a:solidFill>
                  <a:schemeClr val="bg1"/>
                </a:solidFill>
              </a:rPr>
            </a:br>
            <a:r>
              <a:rPr lang="es-ES" sz="3321" dirty="0">
                <a:solidFill>
                  <a:schemeClr val="bg1"/>
                </a:solidFill>
              </a:rPr>
              <a:t>2022-23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5BF88D0-2F16-418E-AF89-CC33DF0BFD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56191" y="4172258"/>
            <a:ext cx="4827844" cy="1616321"/>
          </a:xfrm>
        </p:spPr>
        <p:txBody>
          <a:bodyPr anchor="t">
            <a:normAutofit/>
          </a:bodyPr>
          <a:lstStyle>
            <a:defPPr>
              <a:defRPr lang="en-US"/>
            </a:defPPr>
            <a:lvl1pPr marL="0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2003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4007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76010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68013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0016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52020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4023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36026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416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MÁSTER EN ECONOMÍA</a:t>
            </a:r>
          </a:p>
          <a:p>
            <a:pPr algn="ctr"/>
            <a:r>
              <a:rPr lang="es-ES" sz="2416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5B41592-BC5E-4AE2-8CA7-91C73FD8F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0746" y="1292739"/>
            <a:ext cx="1077547" cy="24817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2003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4007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76010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68013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0016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52020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4023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36026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811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B574A3D-9991-4D4A-91DF-0D0DE47DB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694602" y="3815895"/>
            <a:ext cx="6901376" cy="64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2003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4007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76010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68013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0016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52020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4023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36026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811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5A56255-4961-41E1-887B-7319F23C90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1174" y="3815895"/>
            <a:ext cx="6901376" cy="64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2003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4007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76010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68013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0016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52020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4023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36026" algn="l" defTabSz="784007" rtl="0" eaLnBrk="1" latinLnBrk="0" hangingPunct="1">
              <a:defRPr sz="154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811"/>
          </a:p>
        </p:txBody>
      </p:sp>
      <p:pic>
        <p:nvPicPr>
          <p:cNvPr id="4" name="Imagen 3" descr="Logotipo&#10;&#10;Descripción generada automáticamente con confianza baja">
            <a:extLst>
              <a:ext uri="{FF2B5EF4-FFF2-40B4-BE49-F238E27FC236}">
                <a16:creationId xmlns:a16="http://schemas.microsoft.com/office/drawing/2014/main" id="{88EA9BFA-5B7C-4A15-A35F-D548003B7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44" r="28522"/>
          <a:stretch/>
        </p:blipFill>
        <p:spPr>
          <a:xfrm>
            <a:off x="7614069" y="397413"/>
            <a:ext cx="5365786" cy="6901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646477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696504" y="172212"/>
            <a:ext cx="1760938" cy="16337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2622804"/>
            <a:ext cx="7395938" cy="490118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696504" y="1805940"/>
            <a:ext cx="5282813" cy="4492752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696504" y="6298692"/>
            <a:ext cx="2817501" cy="122529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765878" y="172212"/>
            <a:ext cx="4930626" cy="816864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765878" y="989076"/>
            <a:ext cx="4930626" cy="816864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2765878" y="1805940"/>
            <a:ext cx="4930626" cy="816864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300565" y="172212"/>
            <a:ext cx="2465313" cy="2450592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0514005" y="6298692"/>
            <a:ext cx="2465313" cy="1225296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9457441" y="172212"/>
            <a:ext cx="1760938" cy="1633728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11218380" y="172212"/>
            <a:ext cx="1760938" cy="16337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6339376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8753067" y="172212"/>
            <a:ext cx="4226251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526816" y="172212"/>
            <a:ext cx="4226251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172212"/>
            <a:ext cx="4226251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3848100"/>
            <a:ext cx="4226251" cy="367588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526816" y="3848100"/>
            <a:ext cx="4226251" cy="367588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8753067" y="3848100"/>
            <a:ext cx="4226251" cy="367588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6339376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6339376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172212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6339376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6339376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6339376" cy="285902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00565" y="3031236"/>
            <a:ext cx="3521876" cy="816864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822440" y="3031236"/>
            <a:ext cx="2817501" cy="81686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172212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4930626" cy="285902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5231191" y="172212"/>
            <a:ext cx="4578438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3848100"/>
            <a:ext cx="493062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0161817" y="172212"/>
            <a:ext cx="2817501" cy="2859024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0161817" y="3848100"/>
            <a:ext cx="2817501" cy="2859024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5231191" y="3848100"/>
            <a:ext cx="4578438" cy="2042160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00565" y="3031236"/>
            <a:ext cx="2465313" cy="816864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2765878" y="3031236"/>
            <a:ext cx="2465313" cy="816864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0161817" y="3031236"/>
            <a:ext cx="1408750" cy="816864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1570567" y="3031236"/>
            <a:ext cx="1408750" cy="816864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0161817" y="6707124"/>
            <a:ext cx="1408750" cy="816864"/>
          </a:xfrm>
          <a:prstGeom prst="rect">
            <a:avLst/>
          </a:prstGeom>
        </p:spPr>
      </p:pic>
      <p:pic>
        <p:nvPicPr>
          <p:cNvPr id="13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1570567" y="6707124"/>
            <a:ext cx="1408750" cy="816864"/>
          </a:xfrm>
          <a:prstGeom prst="rect">
            <a:avLst/>
          </a:prstGeom>
        </p:spPr>
      </p:pic>
      <p:pic>
        <p:nvPicPr>
          <p:cNvPr id="14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5231191" y="5890260"/>
            <a:ext cx="4578438" cy="16337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10213439" cy="326745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3439668"/>
            <a:ext cx="4226251" cy="4084320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514005" y="172212"/>
            <a:ext cx="2465313" cy="326745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526816" y="3439668"/>
            <a:ext cx="4226251" cy="4084320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753067" y="3439668"/>
            <a:ext cx="4226251" cy="408432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526816" y="172212"/>
            <a:ext cx="4226251" cy="326745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753067" y="172212"/>
            <a:ext cx="4226251" cy="326745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172212"/>
            <a:ext cx="4226251" cy="326745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639940" y="3439668"/>
            <a:ext cx="6339376" cy="4084320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00565" y="3439668"/>
            <a:ext cx="6339376" cy="408432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172212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6339376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696504" y="3031236"/>
            <a:ext cx="5282813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2214372"/>
            <a:ext cx="7395938" cy="530961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172212"/>
            <a:ext cx="12678752" cy="204216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2641407" cy="122529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41972" y="172212"/>
            <a:ext cx="2113125" cy="122529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5055097" y="172212"/>
            <a:ext cx="2641407" cy="61264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696504" y="172212"/>
            <a:ext cx="5282813" cy="61264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5055097" y="784860"/>
            <a:ext cx="7924220" cy="61264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00565" y="1397508"/>
            <a:ext cx="3697969" cy="3675888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998534" y="1397508"/>
            <a:ext cx="5282813" cy="3063240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3998534" y="4460748"/>
            <a:ext cx="2641407" cy="3063240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9281347" y="1397508"/>
            <a:ext cx="3697969" cy="2450592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300565" y="5073396"/>
            <a:ext cx="3697969" cy="2450592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6639940" y="4460748"/>
            <a:ext cx="2641407" cy="3063240"/>
          </a:xfrm>
          <a:prstGeom prst="rect">
            <a:avLst/>
          </a:prstGeom>
        </p:spPr>
      </p:pic>
      <p:pic>
        <p:nvPicPr>
          <p:cNvPr id="13" name="New picture"/>
          <p:cNvPicPr/>
          <p:nvPr/>
        </p:nvPicPr>
        <p:blipFill>
          <a:blip r:embed="rId13"/>
          <a:stretch>
            <a:fillRect/>
          </a:stretch>
        </p:blipFill>
        <p:spPr>
          <a:xfrm>
            <a:off x="9281347" y="3848100"/>
            <a:ext cx="3697969" cy="3675888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1.03.14"/>
  <p:tag name="AS_TITLE" val="Aspose.Slides for .NET 4.0 Client Profile"/>
  <p:tag name="AS_VERSION" val="21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10</Words>
  <Application>Microsoft Office PowerPoint</Application>
  <PresentationFormat>Personalizado</PresentationFormat>
  <Paragraphs>3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2" baseType="lpstr">
      <vt:lpstr>Arial</vt:lpstr>
      <vt:lpstr>Calibri</vt:lpstr>
      <vt:lpstr>Office Theme</vt:lpstr>
      <vt:lpstr>Office Theme</vt:lpstr>
      <vt:lpstr>Encuestas de satisfacción ESTUDIANTES 2022-23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Encuestas de satisfacción ESTUDIANTES 2022-23</dc:title>
  <cp:lastModifiedBy>PATRICIA RUBIO PEREZ</cp:lastModifiedBy>
  <cp:revision>2</cp:revision>
  <cp:lastPrinted>2023-08-02T11:34:10Z</cp:lastPrinted>
  <dcterms:created xsi:type="dcterms:W3CDTF">2023-08-02T09:34:10Z</dcterms:created>
  <dcterms:modified xsi:type="dcterms:W3CDTF">2023-08-02T09:35:47Z</dcterms:modified>
</cp:coreProperties>
</file>