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4" r:id="rId14"/>
    <p:sldId id="286" r:id="rId15"/>
    <p:sldId id="288" r:id="rId16"/>
    <p:sldId id="290" r:id="rId17"/>
    <p:sldId id="292" r:id="rId18"/>
  </p:sldIdLst>
  <p:sldSz cx="7747000" cy="48514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90" d="100"/>
          <a:sy n="90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618822-301B-4D2B-9B91-648ECF6E7CB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034F36-69BC-4AB0-A9CA-ECA4AA5F1087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9280C9-D2ED-4CF0-AE21-36CA73CFB8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7A28C2-E72E-4706-A7C3-7361E97D793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4F75A2-D16C-44F5-A784-90B5954DA6D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7753D7C-EBAF-4DE3-A8D8-2B615393FB5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336CB968-BF31-46E4-939D-C7A9E685CDB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11E5401-5957-42AF-902F-CE2755D86F0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681F9A9-C24F-4B34-A7C6-9BF7BCE32207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905E8BA-A826-4412-8956-FC19C08A51C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7C3B05B-7C67-4ABC-8B2D-310937E1FE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46856"/>
            <a:ext cx="7747001" cy="4357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71513"/>
            <a:ext cx="4318246" cy="1648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2" y="918823"/>
            <a:ext cx="3013046" cy="13810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s-ES" sz="2097" dirty="0">
                <a:solidFill>
                  <a:schemeClr val="bg1"/>
                </a:solidFill>
              </a:rPr>
              <a:t>Encuestas de satisfacción ESTUDIANTES</a:t>
            </a:r>
            <a:br>
              <a:rPr lang="es-ES" sz="2097" dirty="0">
                <a:solidFill>
                  <a:schemeClr val="bg1"/>
                </a:solidFill>
              </a:rPr>
            </a:br>
            <a:r>
              <a:rPr lang="es-ES" sz="2097" dirty="0">
                <a:solidFill>
                  <a:schemeClr val="bg1"/>
                </a:solidFill>
              </a:rPr>
              <a:t>2021-22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2" y="2630380"/>
            <a:ext cx="3048413" cy="1020583"/>
          </a:xfrm>
        </p:spPr>
        <p:txBody>
          <a:bodyPr anchor="t">
            <a:normAutofit/>
          </a:bodyPr>
          <a:lstStyle/>
          <a:p>
            <a:r>
              <a:rPr lang="es-ES" sz="15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ECONOMÍA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12185"/>
            <a:ext cx="680388" cy="1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18793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59737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4358918" y="246855"/>
            <a:ext cx="3388082" cy="43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547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17663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1377" y="1921027"/>
            <a:ext cx="1969955" cy="504673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181331" y="1921027"/>
            <a:ext cx="1575963" cy="5046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2757936" cy="17663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969313" y="154672"/>
            <a:ext cx="2560941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2757936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727250" y="154672"/>
            <a:ext cx="1575963" cy="17663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727250" y="2425700"/>
            <a:ext cx="1575963" cy="176635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969313" y="2425700"/>
            <a:ext cx="2560941" cy="1261682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11377" y="1921027"/>
            <a:ext cx="1378968" cy="50467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590345" y="1921027"/>
            <a:ext cx="1378968" cy="50467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727250" y="1921027"/>
            <a:ext cx="787982" cy="504673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515231" y="1921027"/>
            <a:ext cx="787982" cy="504673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5727250" y="4192055"/>
            <a:ext cx="787982" cy="504673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515231" y="4192055"/>
            <a:ext cx="787982" cy="504673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2969313" y="3687383"/>
            <a:ext cx="2560941" cy="100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5712868" cy="201869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173364"/>
            <a:ext cx="2363945" cy="252336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924245" y="154672"/>
            <a:ext cx="1378968" cy="201869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75322" y="2173364"/>
            <a:ext cx="2363945" cy="252336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939268" y="2173364"/>
            <a:ext cx="2363945" cy="25233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75322" y="154672"/>
            <a:ext cx="2363945" cy="201869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939268" y="154672"/>
            <a:ext cx="2363945" cy="201869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2363945" cy="201869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173364"/>
            <a:ext cx="3545918" cy="252336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1377" y="2173364"/>
            <a:ext cx="3545918" cy="25233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8281" y="1921027"/>
            <a:ext cx="2954931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416354"/>
            <a:ext cx="4136904" cy="328037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7091836" cy="12616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8281" y="154672"/>
            <a:ext cx="984977" cy="100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668691"/>
            <a:ext cx="4136904" cy="302803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348281" y="1164018"/>
            <a:ext cx="2954931" cy="2775701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348281" y="3939719"/>
            <a:ext cx="1575963" cy="75700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590345" y="154672"/>
            <a:ext cx="2757936" cy="504673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590345" y="659344"/>
            <a:ext cx="2757936" cy="504673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590345" y="1164018"/>
            <a:ext cx="2757936" cy="50467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11377" y="154672"/>
            <a:ext cx="1378968" cy="1514019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924245" y="3939719"/>
            <a:ext cx="1378968" cy="757009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5333259" y="154672"/>
            <a:ext cx="984977" cy="1009346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6318236" y="154672"/>
            <a:ext cx="984977" cy="100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Personalizado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Encuestas de satisfacción ESTUDIANTES 2021-22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ISABEL SANCHEZ</cp:lastModifiedBy>
  <cp:revision>3</cp:revision>
  <cp:lastPrinted>2022-09-16T20:40:13Z</cp:lastPrinted>
  <dcterms:created xsi:type="dcterms:W3CDTF">2022-09-16T18:40:13Z</dcterms:created>
  <dcterms:modified xsi:type="dcterms:W3CDTF">2022-09-17T14:19:35Z</dcterms:modified>
</cp:coreProperties>
</file>