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  <p:sldId id="280" r:id="rId13"/>
    <p:sldId id="284" r:id="rId14"/>
    <p:sldId id="286" r:id="rId15"/>
    <p:sldId id="288" r:id="rId16"/>
    <p:sldId id="290" r:id="rId17"/>
    <p:sldId id="292" r:id="rId18"/>
  </p:sldIdLst>
  <p:sldSz cx="7747000" cy="4851400"/>
  <p:notesSz cx="6858000" cy="9144000"/>
  <p:custDataLst>
    <p:tags r:id="rId1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90" d="100"/>
          <a:sy n="90" d="100"/>
        </p:scale>
        <p:origin x="28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B618822-301B-4D2B-9B91-648ECF6E7CBE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57A28C2-E72E-4706-A7C3-7361E97D7932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74F75A2-D16C-44F5-A784-90B5954DA6D1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77753D7C-EBAF-4DE3-A8D8-2B615393FB56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336CB968-BF31-46E4-939D-C7A9E685CDB1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611E5401-5957-42AF-902F-CE2755D86F0B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B681F9A9-C24F-4B34-A7C6-9BF7BCE32207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2905E8BA-A826-4412-8956-FC19C08A51CA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A7C3B05B-7C67-4ABC-8B2D-310937E1FE31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1034F36-69BC-4AB0-A9CA-ECA4AA5F1087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99280C9-D2ED-4CF0-AE21-36CA73CFB831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4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Relationship Id="rId14" Type="http://schemas.openxmlformats.org/officeDocument/2006/relationships/image" Target="../media/image6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46856"/>
            <a:ext cx="7747001" cy="4357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71513"/>
            <a:ext cx="4318246" cy="164840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06D39D2-87DB-4FE1-B254-D18CE66E4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8972" y="918823"/>
            <a:ext cx="3013046" cy="1381036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es-ES" sz="2097" dirty="0">
                <a:solidFill>
                  <a:schemeClr val="bg1"/>
                </a:solidFill>
              </a:rPr>
              <a:t>Encuestas de satisfacción ESTUDIANTES</a:t>
            </a:r>
            <a:br>
              <a:rPr lang="es-ES" sz="2097" dirty="0">
                <a:solidFill>
                  <a:schemeClr val="bg1"/>
                </a:solidFill>
              </a:rPr>
            </a:br>
            <a:r>
              <a:rPr lang="es-ES" sz="2097" dirty="0">
                <a:solidFill>
                  <a:schemeClr val="bg1"/>
                </a:solidFill>
              </a:rPr>
              <a:t>2021-22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BF88D0-2F16-418E-AF89-CC33DF0BF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8972" y="2630380"/>
            <a:ext cx="3048413" cy="1020583"/>
          </a:xfrm>
        </p:spPr>
        <p:txBody>
          <a:bodyPr anchor="t">
            <a:normAutofit/>
          </a:bodyPr>
          <a:lstStyle/>
          <a:p>
            <a:r>
              <a:rPr lang="es-ES" sz="1525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MÁSTER EN ECONOMÍA</a:t>
            </a:r>
          </a:p>
          <a:p>
            <a:endParaRPr lang="es-E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12185"/>
            <a:ext cx="680388" cy="15670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518793" y="2405365"/>
            <a:ext cx="4357689" cy="406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159737" y="2405365"/>
            <a:ext cx="4357689" cy="406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/>
          </a:p>
        </p:txBody>
      </p:sp>
      <p:pic>
        <p:nvPicPr>
          <p:cNvPr id="4" name="Imagen 3" descr="Logotipo&#10;&#10;Descripción generada automáticamente con confianza baja">
            <a:extLst>
              <a:ext uri="{FF2B5EF4-FFF2-40B4-BE49-F238E27FC236}">
                <a16:creationId xmlns:a16="http://schemas.microsoft.com/office/drawing/2014/main" id="{88EA9BFA-5B7C-4A15-A35F-D548003B7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4" r="28522"/>
          <a:stretch/>
        </p:blipFill>
        <p:spPr>
          <a:xfrm>
            <a:off x="4358918" y="246855"/>
            <a:ext cx="3388082" cy="4357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854795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48281" y="154672"/>
            <a:ext cx="984977" cy="100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1668691"/>
            <a:ext cx="4136904" cy="302803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48281" y="1164018"/>
            <a:ext cx="2954931" cy="277570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48281" y="3939719"/>
            <a:ext cx="1575963" cy="75700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590345" y="154672"/>
            <a:ext cx="2757936" cy="504673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590345" y="659344"/>
            <a:ext cx="2757936" cy="504673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590345" y="1164018"/>
            <a:ext cx="2757936" cy="504673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211377" y="154672"/>
            <a:ext cx="1378968" cy="1514019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924245" y="3939719"/>
            <a:ext cx="1378968" cy="757009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5333259" y="154672"/>
            <a:ext cx="984977" cy="1009346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6318236" y="154672"/>
            <a:ext cx="984977" cy="1009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939268" y="154672"/>
            <a:ext cx="2363945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575322" y="154672"/>
            <a:ext cx="2363945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154672"/>
            <a:ext cx="2363945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2363945" cy="227102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575322" y="2425700"/>
            <a:ext cx="2363945" cy="227102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939268" y="2425700"/>
            <a:ext cx="2363945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3545918" cy="176635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11377" y="1921027"/>
            <a:ext cx="1969955" cy="504673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181331" y="1921027"/>
            <a:ext cx="1575963" cy="50467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2757936" cy="176635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69313" y="154672"/>
            <a:ext cx="2560941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2425700"/>
            <a:ext cx="2757936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5727250" y="154672"/>
            <a:ext cx="1575963" cy="1766355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727250" y="2425700"/>
            <a:ext cx="1575963" cy="1766355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69313" y="2425700"/>
            <a:ext cx="2560941" cy="1261682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11377" y="1921027"/>
            <a:ext cx="1378968" cy="504673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590345" y="1921027"/>
            <a:ext cx="1378968" cy="504673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727250" y="1921027"/>
            <a:ext cx="787982" cy="504673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6515231" y="1921027"/>
            <a:ext cx="787982" cy="504673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5727250" y="4192055"/>
            <a:ext cx="787982" cy="504673"/>
          </a:xfrm>
          <a:prstGeom prst="rect">
            <a:avLst/>
          </a:prstGeom>
        </p:spPr>
      </p:pic>
      <p:pic>
        <p:nvPicPr>
          <p:cNvPr id="13" name="New picture"/>
          <p:cNvPicPr/>
          <p:nvPr/>
        </p:nvPicPr>
        <p:blipFill>
          <a:blip r:embed="rId13"/>
          <a:stretch>
            <a:fillRect/>
          </a:stretch>
        </p:blipFill>
        <p:spPr>
          <a:xfrm>
            <a:off x="6515231" y="4192055"/>
            <a:ext cx="787982" cy="504673"/>
          </a:xfrm>
          <a:prstGeom prst="rect">
            <a:avLst/>
          </a:prstGeom>
        </p:spPr>
      </p:pic>
      <p:pic>
        <p:nvPicPr>
          <p:cNvPr id="14" name="New picture"/>
          <p:cNvPicPr/>
          <p:nvPr/>
        </p:nvPicPr>
        <p:blipFill>
          <a:blip r:embed="rId14"/>
          <a:stretch>
            <a:fillRect/>
          </a:stretch>
        </p:blipFill>
        <p:spPr>
          <a:xfrm>
            <a:off x="2969313" y="3687383"/>
            <a:ext cx="2560941" cy="1009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5712868" cy="201869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2173364"/>
            <a:ext cx="2363945" cy="2523365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5924245" y="154672"/>
            <a:ext cx="1378968" cy="2018692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575322" y="2173364"/>
            <a:ext cx="2363945" cy="2523365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939268" y="2173364"/>
            <a:ext cx="2363945" cy="252336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575322" y="154672"/>
            <a:ext cx="2363945" cy="2018692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939268" y="154672"/>
            <a:ext cx="2363945" cy="201869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154672"/>
            <a:ext cx="2363945" cy="2018692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57295" y="2173364"/>
            <a:ext cx="3545918" cy="2523365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11377" y="2173364"/>
            <a:ext cx="3545918" cy="252336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48281" y="1921027"/>
            <a:ext cx="2954931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1416354"/>
            <a:ext cx="4136904" cy="328037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154672"/>
            <a:ext cx="7091836" cy="1261682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</Words>
  <Application>Microsoft Office PowerPoint</Application>
  <PresentationFormat>Personalizado</PresentationFormat>
  <Paragraphs>2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Encuestas de satisfacción ESTUDIANTES 2021-22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ISABEL SANCHEZ</cp:lastModifiedBy>
  <cp:revision>3</cp:revision>
  <cp:lastPrinted>2022-09-16T20:40:13Z</cp:lastPrinted>
  <dcterms:created xsi:type="dcterms:W3CDTF">2022-09-16T18:40:13Z</dcterms:created>
  <dcterms:modified xsi:type="dcterms:W3CDTF">2022-09-17T14:19:35Z</dcterms:modified>
</cp:coreProperties>
</file>