
<file path=[Content_Types].xml><?xml version="1.0" encoding="utf-8"?>
<Types xmlns="http://schemas.openxmlformats.org/package/2006/content-types">
  <Default ContentType="image/jpeg" Extension="jpg"/>
  <Default ContentType="image/bmp" Extension="bmp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0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14.xml"/>
  <Override ContentType="application/vnd.openxmlformats-officedocument.presentationml.slide+xml" PartName="/ppt/slides/slide8.xml"/>
  <Override ContentType="application/vnd.openxmlformats-officedocument.presentationml.presentation.main+xml" PartName="/ppt/presentation.xml"/>
  <Override ContentType="application/vnd.openxmlformats-officedocument.presentationml.presProps+xml" PartName="/ppt/presProps1.xml"/>
  <Override ContentType="application/vnd.openxmlformats-officedocument.theme+xml" PartName="/ppt/theme/theme1.xml"/>
  <Override ContentType="application/vnd.openxmlformats-officedocument.presentationml.viewProps+xml" PartName="/ppt/viewProps1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strictFirstAndLastChars="0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</p:sldIdLst>
  <p:sldSz cy="6858000" cx="9144000"/>
  <p:notesSz cx="6858000" cy="9144000"/>
  <p:defaultTextStyle>
    <a:defPPr lvl="0">
      <a:defRPr lang="es-ES"/>
    </a:defPPr>
    <a:lvl1pPr defTabSz="914400" eaLnBrk="1" hangingPunct="1" latinLnBrk="0" lvl="0" marL="0" rtl="0" algn="l">
      <a:defRPr kern="1200" sz="1800">
        <a:solidFill>
          <a:schemeClr val="tx1"/>
        </a:solidFill>
        <a:latin typeface="+mn-lt"/>
        <a:ea typeface="+mn-ea"/>
        <a:cs typeface="+mn-cs"/>
      </a:defRPr>
    </a:lvl1pPr>
    <a:lvl2pPr defTabSz="914400" eaLnBrk="1" hangingPunct="1" latinLnBrk="0" lvl="1" marL="457200" rtl="0" algn="l">
      <a:defRPr kern="1200" sz="1800">
        <a:solidFill>
          <a:schemeClr val="tx1"/>
        </a:solidFill>
        <a:latin typeface="+mn-lt"/>
        <a:ea typeface="+mn-ea"/>
        <a:cs typeface="+mn-cs"/>
      </a:defRPr>
    </a:lvl2pPr>
    <a:lvl3pPr defTabSz="914400" eaLnBrk="1" hangingPunct="1" latinLnBrk="0" lvl="2" marL="914400" rtl="0" algn="l">
      <a:defRPr kern="1200" sz="1800">
        <a:solidFill>
          <a:schemeClr val="tx1"/>
        </a:solidFill>
        <a:latin typeface="+mn-lt"/>
        <a:ea typeface="+mn-ea"/>
        <a:cs typeface="+mn-cs"/>
      </a:defRPr>
    </a:lvl3pPr>
    <a:lvl4pPr defTabSz="914400" eaLnBrk="1" hangingPunct="1" latinLnBrk="0" lvl="3" marL="1371600" rtl="0" algn="l">
      <a:defRPr kern="1200" sz="1800">
        <a:solidFill>
          <a:schemeClr val="tx1"/>
        </a:solidFill>
        <a:latin typeface="+mn-lt"/>
        <a:ea typeface="+mn-ea"/>
        <a:cs typeface="+mn-cs"/>
      </a:defRPr>
    </a:lvl4pPr>
    <a:lvl5pPr defTabSz="914400" eaLnBrk="1" hangingPunct="1" latinLnBrk="0" lvl="4" marL="1828800" rtl="0" algn="l">
      <a:defRPr kern="1200" sz="1800">
        <a:solidFill>
          <a:schemeClr val="tx1"/>
        </a:solidFill>
        <a:latin typeface="+mn-lt"/>
        <a:ea typeface="+mn-ea"/>
        <a:cs typeface="+mn-cs"/>
      </a:defRPr>
    </a:lvl5pPr>
    <a:lvl6pPr defTabSz="914400" eaLnBrk="1" hangingPunct="1" latinLnBrk="0" lvl="5" marL="2286000" rtl="0" algn="l">
      <a:defRPr kern="1200" sz="1800">
        <a:solidFill>
          <a:schemeClr val="tx1"/>
        </a:solidFill>
        <a:latin typeface="+mn-lt"/>
        <a:ea typeface="+mn-ea"/>
        <a:cs typeface="+mn-cs"/>
      </a:defRPr>
    </a:lvl6pPr>
    <a:lvl7pPr defTabSz="914400" eaLnBrk="1" hangingPunct="1" latinLnBrk="0" lvl="6" marL="2743200" rtl="0" algn="l">
      <a:defRPr kern="1200" sz="1800">
        <a:solidFill>
          <a:schemeClr val="tx1"/>
        </a:solidFill>
        <a:latin typeface="+mn-lt"/>
        <a:ea typeface="+mn-ea"/>
        <a:cs typeface="+mn-cs"/>
      </a:defRPr>
    </a:lvl7pPr>
    <a:lvl8pPr defTabSz="914400" eaLnBrk="1" hangingPunct="1" latinLnBrk="0" lvl="7" marL="3200400" rtl="0" algn="l">
      <a:defRPr kern="1200" sz="1800">
        <a:solidFill>
          <a:schemeClr val="tx1"/>
        </a:solidFill>
        <a:latin typeface="+mn-lt"/>
        <a:ea typeface="+mn-ea"/>
        <a:cs typeface="+mn-cs"/>
      </a:defRPr>
    </a:lvl8pPr>
    <a:lvl9pPr defTabSz="914400" eaLnBrk="1" hangingPunct="1" latinLnBrk="0" lvl="8" marL="3657600" rtl="0" algn="l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1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viewProps1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11" Type="http://schemas.openxmlformats.org/officeDocument/2006/relationships/slide" Target="slides/slide7.xml"/><Relationship Id="rId22" Type="http://schemas.openxmlformats.org/officeDocument/2006/relationships/slide" Target="slides/slide18.xml"/><Relationship Id="rId10" Type="http://schemas.openxmlformats.org/officeDocument/2006/relationships/slide" Target="slides/slide6.xml"/><Relationship Id="rId21" Type="http://schemas.openxmlformats.org/officeDocument/2006/relationships/slide" Target="slides/slide17.xml"/><Relationship Id="rId13" Type="http://schemas.openxmlformats.org/officeDocument/2006/relationships/slide" Target="slides/slide9.xml"/><Relationship Id="rId24" Type="http://schemas.openxmlformats.org/officeDocument/2006/relationships/slide" Target="slides/slide20.xml"/><Relationship Id="rId12" Type="http://schemas.openxmlformats.org/officeDocument/2006/relationships/slide" Target="slides/slide8.xml"/><Relationship Id="rId23" Type="http://schemas.openxmlformats.org/officeDocument/2006/relationships/slide" Target="slides/slide19.xml"/><Relationship Id="rId1" Type="http://schemas.openxmlformats.org/officeDocument/2006/relationships/theme" Target="theme/theme1.xml"/><Relationship Id="rId2" Type="http://schemas.openxmlformats.org/officeDocument/2006/relationships/viewProps" Target="viewProps1.xml"/><Relationship Id="rId3" Type="http://schemas.openxmlformats.org/officeDocument/2006/relationships/presProps" Target="presProps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6" Type="http://schemas.openxmlformats.org/officeDocument/2006/relationships/slide" Target="slides/slide2.xml"/><Relationship Id="rId18" Type="http://schemas.openxmlformats.org/officeDocument/2006/relationships/slide" Target="slides/slide14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4B4D1-ABA9-4428-A943-9E5BB22910DD}" type="datetimeFigureOut">
              <a:rPr lang="es-ES" smtClean="0"/>
              <a:t>04/10/2019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9D002-9399-43B0-9A60-C3801554E67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15717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4B4D1-ABA9-4428-A943-9E5BB22910DD}" type="datetimeFigureOut">
              <a:rPr lang="es-ES" smtClean="0"/>
              <a:t>04/10/2019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9D002-9399-43B0-9A60-C3801554E67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56395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4B4D1-ABA9-4428-A943-9E5BB22910DD}" type="datetimeFigureOut">
              <a:rPr lang="es-ES" smtClean="0"/>
              <a:t>04/10/2019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9D002-9399-43B0-9A60-C3801554E67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6356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4B4D1-ABA9-4428-A943-9E5BB22910DD}" type="datetimeFigureOut">
              <a:rPr lang="es-ES" smtClean="0"/>
              <a:t>04/10/2019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9D002-9399-43B0-9A60-C3801554E67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94654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4B4D1-ABA9-4428-A943-9E5BB22910DD}" type="datetimeFigureOut">
              <a:rPr lang="es-ES" smtClean="0"/>
              <a:t>04/10/2019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9D002-9399-43B0-9A60-C3801554E67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42992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4B4D1-ABA9-4428-A943-9E5BB22910DD}" type="datetimeFigureOut">
              <a:rPr lang="es-ES" smtClean="0"/>
              <a:t>04/10/2019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9D002-9399-43B0-9A60-C3801554E67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7426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4B4D1-ABA9-4428-A943-9E5BB22910DD}" type="datetimeFigureOut">
              <a:rPr lang="es-ES" smtClean="0"/>
              <a:t>04/10/2019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9D002-9399-43B0-9A60-C3801554E67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06815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4B4D1-ABA9-4428-A943-9E5BB22910DD}" type="datetimeFigureOut">
              <a:rPr lang="es-ES" smtClean="0"/>
              <a:t>04/10/2019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9D002-9399-43B0-9A60-C3801554E67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46922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4B4D1-ABA9-4428-A943-9E5BB22910DD}" type="datetimeFigureOut">
              <a:rPr lang="es-ES" smtClean="0"/>
              <a:t>04/10/2019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9D002-9399-43B0-9A60-C3801554E67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15272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4B4D1-ABA9-4428-A943-9E5BB22910DD}" type="datetimeFigureOut">
              <a:rPr lang="es-ES" smtClean="0"/>
              <a:t>04/10/2019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9D002-9399-43B0-9A60-C3801554E67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76612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4B4D1-ABA9-4428-A943-9E5BB22910DD}" type="datetimeFigureOut">
              <a:rPr lang="es-ES" smtClean="0"/>
              <a:t>04/10/2019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9D002-9399-43B0-9A60-C3801554E67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73408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04B4D1-ABA9-4428-A943-9E5BB22910DD}" type="datetimeFigureOut">
              <a:rPr lang="es-ES" smtClean="0"/>
              <a:t>04/10/2019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09D002-9399-43B0-9A60-C3801554E67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859497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bmp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5576" y="260648"/>
            <a:ext cx="7772400" cy="3960440"/>
          </a:xfrm>
        </p:spPr>
        <p:txBody>
          <a:bodyPr>
            <a:normAutofit fontScale="90000"/>
          </a:bodyPr>
          <a:lstStyle/>
          <a:p>
            <a:r>
              <a:rPr lang="es-ES" dirty="0" smtClean="0"/>
              <a:t/>
            </a:r>
            <a:br>
              <a:rPr lang="es-ES" dirty="0" smtClean="0"/>
            </a:br>
            <a:r>
              <a:rPr lang="es-ES" dirty="0"/>
              <a:t/>
            </a:r>
            <a:br>
              <a:rPr lang="es-ES" dirty="0"/>
            </a:br>
            <a:r>
              <a:rPr lang="es-ES" dirty="0" smtClean="0"/>
              <a:t/>
            </a:r>
            <a:br>
              <a:rPr lang="es-ES" dirty="0" smtClean="0"/>
            </a:br>
            <a:r>
              <a:rPr lang="es-ES" dirty="0"/>
              <a:t/>
            </a:r>
            <a:br>
              <a:rPr lang="es-ES" dirty="0"/>
            </a:br>
            <a:r>
              <a:rPr lang="es-ES" dirty="0" smtClean="0"/>
              <a:t/>
            </a:r>
            <a:br>
              <a:rPr lang="es-ES" dirty="0" smtClean="0"/>
            </a:br>
            <a:r>
              <a:rPr lang="es-ES" dirty="0" smtClean="0"/>
              <a:t/>
            </a:r>
            <a:br>
              <a:rPr lang="es-ES" dirty="0" smtClean="0"/>
            </a:br>
            <a:r>
              <a:rPr lang="es-ES" dirty="0"/>
              <a:t/>
            </a:r>
            <a:br>
              <a:rPr lang="es-ES" dirty="0"/>
            </a:br>
            <a:r>
              <a:rPr lang="es-ES" dirty="0" smtClean="0"/>
              <a:t/>
            </a:r>
            <a:br>
              <a:rPr lang="es-ES" dirty="0" smtClean="0"/>
            </a:br>
            <a:r>
              <a:rPr lang="es-ES" u="sng" dirty="0" smtClean="0"/>
              <a:t>PROYECTO:</a:t>
            </a:r>
            <a:r>
              <a:rPr lang="es-ES" dirty="0" smtClean="0"/>
              <a:t/>
            </a:r>
            <a:br>
              <a:rPr lang="es-ES" dirty="0" smtClean="0"/>
            </a:br>
            <a:r>
              <a:rPr lang="es-ES" dirty="0"/>
              <a:t/>
            </a:r>
            <a:br>
              <a:rPr lang="es-ES" dirty="0"/>
            </a:br>
            <a:r>
              <a:rPr lang="es-ES" dirty="0" smtClean="0"/>
              <a:t>«</a:t>
            </a:r>
            <a:r>
              <a:rPr lang="es-ES" sz="4000" b="1" i="1" dirty="0" smtClean="0">
                <a:latin typeface="Comic Sans MS" pitchFamily="66" charset="0"/>
              </a:rPr>
              <a:t>Los títeres</a:t>
            </a:r>
            <a:br>
              <a:rPr lang="es-ES" sz="4000" b="1" i="1" dirty="0" smtClean="0">
                <a:latin typeface="Comic Sans MS" pitchFamily="66" charset="0"/>
              </a:rPr>
            </a:br>
            <a:r>
              <a:rPr lang="es-ES" sz="4000" b="1" i="1" dirty="0" smtClean="0">
                <a:latin typeface="Comic Sans MS" pitchFamily="66" charset="0"/>
              </a:rPr>
              <a:t> llegan a los más pequeños…»</a:t>
            </a:r>
            <a:endParaRPr lang="es-ES" sz="4000" b="1" i="1" dirty="0">
              <a:latin typeface="Comic Sans MS" pitchFamily="66" charset="0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 flipH="1">
            <a:off x="1043608" y="1412776"/>
            <a:ext cx="327992" cy="45719"/>
          </a:xfrm>
        </p:spPr>
        <p:txBody>
          <a:bodyPr>
            <a:normAutofit fontScale="25000" lnSpcReduction="20000"/>
          </a:bodyPr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843838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íteres 2011 (3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3232" y="0"/>
            <a:ext cx="9324528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58646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VE0000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28928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íteres 2011 (12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381000"/>
            <a:ext cx="8820472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77827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B_IMG_1570238395001552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0525"/>
            <a:ext cx="9144000" cy="60769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889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6747_161719403866594_100000856070645_278458_1175242_n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14476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9600_161722753866259_100000856070645_278476_7593591_n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4050"/>
            <a:ext cx="9144000" cy="55499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39383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B_IMG_1570238422596175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03434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1910_154121284626406_100000856070645_246983_1048530_n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7313" y="0"/>
            <a:ext cx="642937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18975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VE0000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06490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oj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0" y="0"/>
            <a:ext cx="9129713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22254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B_IMG_1570238439277834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63"/>
            <a:ext cx="9144000" cy="68484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96564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to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38" y="0"/>
            <a:ext cx="907732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9813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íteres 2011 (1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00113"/>
            <a:ext cx="9144000" cy="50577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45827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íteres 2011 (16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33438"/>
            <a:ext cx="9144000" cy="51911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2033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íteres 2011 (19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35065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íteres 2011 (38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41266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íteres 2011 (34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7700"/>
            <a:ext cx="9144000" cy="55626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42981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íteres 2011 (40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975" y="0"/>
            <a:ext cx="8018463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79874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dirty="0" smtClean="0"/>
              <a:t/>
            </a:r>
            <a:br>
              <a:rPr lang="es-ES" dirty="0" smtClean="0"/>
            </a:br>
            <a:r>
              <a:rPr lang="es-ES" sz="3600" i="1" dirty="0" smtClean="0"/>
              <a:t>MUCHAS GRACIAS POR SER PARTE DE ESTA AVENTURA…</a:t>
            </a:r>
            <a:endParaRPr lang="es-ES" sz="3600" i="1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pPr algn="ctr"/>
            <a:r>
              <a:rPr lang="es-ES" sz="3600" b="1" i="1" dirty="0" smtClean="0">
                <a:solidFill>
                  <a:schemeClr val="tx1"/>
                </a:solidFill>
                <a:latin typeface="Comic Sans MS" pitchFamily="66" charset="0"/>
              </a:rPr>
              <a:t>MUCHA GENTE PEQUEÑA </a:t>
            </a:r>
          </a:p>
          <a:p>
            <a:pPr algn="ctr"/>
            <a:r>
              <a:rPr lang="es-ES" sz="3600" b="1" i="1" dirty="0" smtClean="0">
                <a:solidFill>
                  <a:schemeClr val="tx1"/>
                </a:solidFill>
                <a:latin typeface="Comic Sans MS" pitchFamily="66" charset="0"/>
              </a:rPr>
              <a:t>EN LUGARES PEQUEÑOS  HACIENDO COSAS PEQUEÑAS…PUEDEN CAMBIAR EL MUNDO…</a:t>
            </a:r>
          </a:p>
          <a:p>
            <a:pPr algn="ctr"/>
            <a:endParaRPr lang="es-ES" sz="3600" b="1" i="1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r>
              <a:rPr lang="es-ES" sz="3600" b="1" i="1" dirty="0" smtClean="0">
                <a:solidFill>
                  <a:schemeClr val="tx1"/>
                </a:solidFill>
                <a:latin typeface="Comic Sans MS" pitchFamily="66" charset="0"/>
              </a:rPr>
              <a:t>EDUARDO GALEANO</a:t>
            </a:r>
            <a:r>
              <a:rPr lang="es-ES" sz="3600" b="1" i="1" dirty="0" smtClean="0">
                <a:solidFill>
                  <a:schemeClr val="tx1"/>
                </a:solidFill>
              </a:rPr>
              <a:t>.</a:t>
            </a:r>
            <a:endParaRPr lang="es-ES" sz="3600" b="1" i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7275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yacencia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