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3" r:id="rId4"/>
    <p:sldId id="258" r:id="rId5"/>
    <p:sldId id="266" r:id="rId6"/>
    <p:sldId id="259" r:id="rId7"/>
    <p:sldId id="272" r:id="rId8"/>
    <p:sldId id="260" r:id="rId9"/>
    <p:sldId id="267" r:id="rId10"/>
    <p:sldId id="261" r:id="rId11"/>
    <p:sldId id="268" r:id="rId12"/>
    <p:sldId id="269" r:id="rId13"/>
    <p:sldId id="262" r:id="rId14"/>
    <p:sldId id="270" r:id="rId15"/>
    <p:sldId id="271" r:id="rId16"/>
    <p:sldId id="263" r:id="rId17"/>
    <p:sldId id="275" r:id="rId18"/>
    <p:sldId id="274" r:id="rId19"/>
    <p:sldId id="264" r:id="rId2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AR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11C003-DD1F-4917-83DE-D3DBA538AC59}" type="datetimeFigureOut">
              <a:rPr lang="es-AR" smtClean="0"/>
              <a:pPr/>
              <a:t>28/8/2020</a:t>
            </a:fld>
            <a:endParaRPr lang="es-AR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F0A189-8B32-43BA-97B1-EC944EF0731A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uiainfantil.com/" TargetMode="External"/><Relationship Id="rId2" Type="http://schemas.openxmlformats.org/officeDocument/2006/relationships/hyperlink" Target="https://youtu.be/WTJUEVFY5PQ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8424936" cy="3456384"/>
          </a:xfrm>
        </p:spPr>
        <p:txBody>
          <a:bodyPr>
            <a:noAutofit/>
          </a:bodyPr>
          <a:lstStyle/>
          <a:p>
            <a:pPr algn="ctr"/>
            <a:r>
              <a:rPr lang="es-AR" sz="6000" dirty="0" smtClean="0"/>
              <a:t>Cuando los mas chiquitos también son quijotes</a:t>
            </a:r>
            <a:endParaRPr lang="es-AR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554162"/>
            <a:ext cx="8524056" cy="4525963"/>
          </a:xfrm>
        </p:spPr>
        <p:txBody>
          <a:bodyPr/>
          <a:lstStyle/>
          <a:p>
            <a:r>
              <a:rPr lang="es-AR" dirty="0" smtClean="0"/>
              <a:t>AUTORAS: DOCENTES MONRROY CAMILA – MANDAGARAN VANESA.</a:t>
            </a:r>
          </a:p>
          <a:p>
            <a:endParaRPr lang="es-AR" dirty="0" smtClean="0"/>
          </a:p>
          <a:p>
            <a:endParaRPr lang="es-AR" dirty="0" smtClean="0"/>
          </a:p>
          <a:p>
            <a:r>
              <a:rPr lang="es-AR" dirty="0" smtClean="0"/>
              <a:t>JARDIN MATERNAL NIÑOS FELICES DE NAZARETH. CACHARI PARTIDO DE AZUL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dirty="0" smtClean="0"/>
              <a:t/>
            </a:r>
            <a:br>
              <a:rPr lang="es-AR" dirty="0" smtClean="0"/>
            </a:br>
            <a:endParaRPr lang="es-AR" dirty="0"/>
          </a:p>
        </p:txBody>
      </p:sp>
      <p:pic>
        <p:nvPicPr>
          <p:cNvPr id="3" name="2 Imagen" descr="IMG_20190929_2202468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385392"/>
            <a:ext cx="4392488" cy="54726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208936"/>
            <a:ext cx="7776864" cy="664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AR" sz="3200" dirty="0" smtClean="0"/>
              <a:t>LA EXPERIENCIA DE TRABAJAR CON EL QUIJOTE NOS PERMITIÓ COMPARTIR, CREAR, RECREAR, JUGAR E IMAGINAR CON LOS NIÑOS INCREIBLES AVENTURAS.</a:t>
            </a:r>
          </a:p>
          <a:p>
            <a:pPr algn="ctr">
              <a:lnSpc>
                <a:spcPct val="150000"/>
              </a:lnSpc>
            </a:pPr>
            <a:r>
              <a:rPr lang="es-AR" sz="3200" dirty="0" smtClean="0"/>
              <a:t>ADEMAS ABORDAR VALORES TAN NECESARIOS COMO LA LIBERTAD, LA  AMISTAD, LA LUCHA POR LOS SUEÑOS.</a:t>
            </a:r>
            <a:endParaRPr lang="es-AR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G_20190925_1038021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665989"/>
            <a:ext cx="4355976" cy="5807968"/>
          </a:xfrm>
          <a:prstGeom prst="rect">
            <a:avLst/>
          </a:prstGeom>
        </p:spPr>
      </p:pic>
      <p:pic>
        <p:nvPicPr>
          <p:cNvPr id="7" name="6 Imagen" descr="IMG_20190917_1035329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628800"/>
            <a:ext cx="4644009" cy="393305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971600" y="227687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QUIJOTE</a:t>
            </a:r>
            <a:endParaRPr lang="es-AR" sz="32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771800" y="3573016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NIÑOS</a:t>
            </a:r>
            <a:endParaRPr lang="es-AR" sz="32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292080" y="2276872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AVENTURAS</a:t>
            </a:r>
            <a:endParaRPr lang="es-AR" sz="3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5220072" y="443711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CREATIVIDAD</a:t>
            </a:r>
            <a:endParaRPr lang="es-AR" sz="3200" dirty="0"/>
          </a:p>
        </p:txBody>
      </p:sp>
      <p:sp>
        <p:nvSpPr>
          <p:cNvPr id="7" name="6 CuadroTexto"/>
          <p:cNvSpPr txBox="1"/>
          <p:nvPr/>
        </p:nvSpPr>
        <p:spPr>
          <a:xfrm>
            <a:off x="971600" y="5229200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IMAGINACIÓN</a:t>
            </a:r>
            <a:endParaRPr lang="es-AR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LOS GIGANTES EN LA PLAZA SAN MARTIN</a:t>
            </a:r>
            <a:endParaRPr lang="es-AR" dirty="0"/>
          </a:p>
        </p:txBody>
      </p:sp>
      <p:pic>
        <p:nvPicPr>
          <p:cNvPr id="3" name="2 Imagen" descr="IMG_20190515_104829763_H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32856"/>
            <a:ext cx="5148064" cy="3861048"/>
          </a:xfrm>
          <a:prstGeom prst="rect">
            <a:avLst/>
          </a:prstGeom>
        </p:spPr>
      </p:pic>
      <p:pic>
        <p:nvPicPr>
          <p:cNvPr id="4" name="3 Imagen" descr="IMG_20190515_1048580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8074" y="1316765"/>
            <a:ext cx="4155926" cy="55412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99592" y="980728"/>
            <a:ext cx="72728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dirty="0" smtClean="0"/>
              <a:t>LAS ACTIVIDADES PROPUESTAS FUERON DE MUSICA, TITERES, PINTURA, DIBUJO Y EXPRESION CORPORAL, FAVORECIENDO Y ESTIMULANDO EL DESARROLLO DE LAS PSICOMOTRICIDAD FINA Y GRUESA DEL NIÑO. LAS ARTES ESTIMULAN Y POTENCIAN HABILIDADES ESPECIFICAS COMO LA LECTURA, ESCRITURA Y EL PENSAMIENTO CREATIVO.</a:t>
            </a:r>
            <a:endParaRPr lang="es-AR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PINTANDO AVENTURAS</a:t>
            </a:r>
            <a:endParaRPr lang="es-AR" dirty="0"/>
          </a:p>
        </p:txBody>
      </p:sp>
      <p:pic>
        <p:nvPicPr>
          <p:cNvPr id="3" name="2 Imagen" descr="IMG_20190929_212129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6876256" cy="51571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971600" y="548680"/>
            <a:ext cx="72728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dirty="0" smtClean="0"/>
              <a:t>CONSIDERAMOS A LA LECTURA COMO UNO DE LOS INSTRUMENTOS MAS EFICACES PARA AYUDAR AL NIÑO A DESARROLLAR SU LENGUAJE, ES UNA POSIBILIDAD DE ACCESO A LA CULTURA.</a:t>
            </a:r>
          </a:p>
          <a:p>
            <a:pPr algn="ctr"/>
            <a:r>
              <a:rPr lang="es-AR" sz="2400" dirty="0" smtClean="0"/>
              <a:t>CON LA  LECTURA DE LAS AVENTURAS DE DON QUIJOTE DE LA MANCHA, LOS NIÑOS TIENEN LA OPORTUNIDAD DE CONOCER NUEVOS PERSONAJES Y SITUACIONES QUE LE BRINDARAN LA MOTIVACION DE CREAR SU PROPIA HISTORIA, SU RELATO.</a:t>
            </a:r>
          </a:p>
          <a:p>
            <a:pPr algn="ctr"/>
            <a:r>
              <a:rPr lang="es-AR" sz="2400" dirty="0" smtClean="0"/>
              <a:t>ADEMAS DE DESTACAR VALORES, DON QUIJOTE MUESTRA GRAN PASION POR LO QUE HACE, CON UNA GRAN IMAGINACION, UN INMENSO AMOR POR LOS DEMAS Y ES CAPAZ DE LUCHAR CONTRA TODO.</a:t>
            </a:r>
            <a:endParaRPr lang="es-AR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CREAMOS LOS PERSONAJES</a:t>
            </a:r>
            <a:endParaRPr lang="es-AR" dirty="0"/>
          </a:p>
        </p:txBody>
      </p:sp>
      <p:pic>
        <p:nvPicPr>
          <p:cNvPr id="6" name="5 Imagen" descr="IMG_20190926_1050364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3129812" cy="4173083"/>
          </a:xfrm>
          <a:prstGeom prst="rect">
            <a:avLst/>
          </a:prstGeom>
        </p:spPr>
      </p:pic>
      <p:pic>
        <p:nvPicPr>
          <p:cNvPr id="7" name="6 Imagen" descr="IMG_20190926_1051091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3645025"/>
            <a:ext cx="2376264" cy="3212976"/>
          </a:xfrm>
          <a:prstGeom prst="rect">
            <a:avLst/>
          </a:prstGeom>
        </p:spPr>
      </p:pic>
      <p:pic>
        <p:nvPicPr>
          <p:cNvPr id="8" name="7 Imagen" descr="IMG_20190926_1051233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1412776"/>
            <a:ext cx="2808312" cy="2106234"/>
          </a:xfrm>
          <a:prstGeom prst="rect">
            <a:avLst/>
          </a:prstGeom>
        </p:spPr>
      </p:pic>
      <p:pic>
        <p:nvPicPr>
          <p:cNvPr id="9" name="8 Imagen" descr="IMG_20190926_105145409_BURST000_COV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03640" y="1628800"/>
            <a:ext cx="3240360" cy="41044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PINCELADAS QUIJOTESCAS </a:t>
            </a:r>
            <a:endParaRPr lang="es-AR" dirty="0"/>
          </a:p>
        </p:txBody>
      </p:sp>
      <p:pic>
        <p:nvPicPr>
          <p:cNvPr id="3" name="2 Imagen" descr="IMG_20190918_110026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515" y="1268760"/>
            <a:ext cx="4008445" cy="3006334"/>
          </a:xfrm>
          <a:prstGeom prst="rect">
            <a:avLst/>
          </a:prstGeom>
        </p:spPr>
      </p:pic>
      <p:pic>
        <p:nvPicPr>
          <p:cNvPr id="4" name="3 Imagen" descr="IMG_20190918_1100221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268760"/>
            <a:ext cx="3908944" cy="3042338"/>
          </a:xfrm>
          <a:prstGeom prst="rect">
            <a:avLst/>
          </a:prstGeom>
        </p:spPr>
      </p:pic>
      <p:pic>
        <p:nvPicPr>
          <p:cNvPr id="5" name="4 Imagen" descr="IMG_20190918_1100152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211706"/>
            <a:ext cx="3744416" cy="264629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AR" sz="2400" dirty="0" smtClean="0"/>
              <a:t>A PARTIR DE LAS ACTIVIDADES PROPUESTAS Y DE LAS ESPONTANEAS LOS NIÑOS PUEDEN RECONOCER PERSONAJES DE LA OBRA Y LAS AVENTURAS DE LOS MISMOS.</a:t>
            </a:r>
          </a:p>
          <a:p>
            <a:pPr>
              <a:buFont typeface="Arial" pitchFamily="34" charset="0"/>
              <a:buChar char="•"/>
            </a:pPr>
            <a:endParaRPr lang="es-AR" sz="2400" dirty="0" smtClean="0"/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RECREAR A LOS PERSONAJES A TRAVES DEL JUEGO, EL RECICLAJE, Y LA EXPRESION CORPORAL.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NOS EXPRESAMOS CORPORALMENTE</a:t>
            </a:r>
            <a:endParaRPr lang="es-AR" dirty="0"/>
          </a:p>
        </p:txBody>
      </p:sp>
      <p:pic>
        <p:nvPicPr>
          <p:cNvPr id="5" name="4 Imagen" descr="IMG_20190925_1034096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1250758"/>
            <a:ext cx="4032448" cy="2646294"/>
          </a:xfrm>
          <a:prstGeom prst="rect">
            <a:avLst/>
          </a:prstGeom>
        </p:spPr>
      </p:pic>
      <p:pic>
        <p:nvPicPr>
          <p:cNvPr id="6" name="5 Imagen" descr="IMG_20190925_103424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3833664"/>
            <a:ext cx="4032448" cy="3024336"/>
          </a:xfrm>
          <a:prstGeom prst="rect">
            <a:avLst/>
          </a:prstGeom>
        </p:spPr>
      </p:pic>
      <p:pic>
        <p:nvPicPr>
          <p:cNvPr id="7" name="6 Imagen" descr="IMG_20190925_10372269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628800"/>
            <a:ext cx="3618402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RECREANDO AVENTURAS</a:t>
            </a:r>
            <a:endParaRPr lang="es-AR" dirty="0"/>
          </a:p>
        </p:txBody>
      </p:sp>
      <p:pic>
        <p:nvPicPr>
          <p:cNvPr id="3" name="2 Imagen" descr="IMG_20190919_1034597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268760"/>
            <a:ext cx="3795886" cy="5061181"/>
          </a:xfrm>
          <a:prstGeom prst="rect">
            <a:avLst/>
          </a:prstGeom>
        </p:spPr>
      </p:pic>
      <p:pic>
        <p:nvPicPr>
          <p:cNvPr id="4" name="3 Imagen" descr="IMG_20190925_104308418_BURST000_COVER_TO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96752"/>
            <a:ext cx="3744416" cy="2808312"/>
          </a:xfrm>
          <a:prstGeom prst="rect">
            <a:avLst/>
          </a:prstGeom>
        </p:spPr>
      </p:pic>
      <p:pic>
        <p:nvPicPr>
          <p:cNvPr id="5" name="4 Imagen" descr="IMG_20190925_1034487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833664"/>
            <a:ext cx="4032448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95536" y="1124744"/>
            <a:ext cx="84249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dirty="0" smtClean="0"/>
              <a:t>CON ESTE PROYECTO LOGRAMOS CUMPLIR LOS OBJETIVOS PROPUESTOS:</a:t>
            </a:r>
          </a:p>
          <a:p>
            <a:pPr>
              <a:buFont typeface="Arial" pitchFamily="34" charset="0"/>
              <a:buChar char="•"/>
            </a:pPr>
            <a:endParaRPr lang="es-AR" sz="2000" dirty="0" smtClean="0"/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FAVORECER EL DESARROLLO DE LA EXPRESION VERBAL.</a:t>
            </a:r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FOMENTAR EL INTERES DE LOS ALUMNOS POR LA LECTURA.</a:t>
            </a:r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ESTIMULAR LA CREATIVIDAD UTILIZANDO LA IMAGINACION.</a:t>
            </a:r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CONOCER E IDENTIFICAR PERSONAJES PRINCIPALES.</a:t>
            </a:r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RECONOCER VALORES COMO JUSTICIA, IGUALDAD, TOLERANCIA, COMPROMISO; EN LOS PERSONAJES Y SITUACIONES DE LA OBRA.</a:t>
            </a:r>
            <a:endParaRPr lang="es-AR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Y CONTINUAMOS CON MAS AVENTURAS…</a:t>
            </a:r>
            <a:endParaRPr lang="es-AR" dirty="0"/>
          </a:p>
        </p:txBody>
      </p:sp>
      <p:pic>
        <p:nvPicPr>
          <p:cNvPr id="3" name="2 Imagen" descr="IMG_20190925_105914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8064"/>
            <a:ext cx="3923928" cy="5231904"/>
          </a:xfrm>
          <a:prstGeom prst="rect">
            <a:avLst/>
          </a:prstGeom>
        </p:spPr>
      </p:pic>
      <p:pic>
        <p:nvPicPr>
          <p:cNvPr id="4" name="3 Imagen" descr="IMG_20190925_105510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9424" y="1988840"/>
            <a:ext cx="5184576" cy="388843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creenshot_20190929-220755~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12776"/>
            <a:ext cx="7794959" cy="514250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41248"/>
          </a:xfrm>
        </p:spPr>
        <p:txBody>
          <a:bodyPr/>
          <a:lstStyle/>
          <a:p>
            <a:pPr algn="ctr"/>
            <a:r>
              <a:rPr lang="es-AR" dirty="0" smtClean="0"/>
              <a:t>BIBLIOGRAFIA</a:t>
            </a:r>
            <a:endParaRPr lang="es-AR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2060848"/>
            <a:ext cx="73448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AR" sz="2400" dirty="0" smtClean="0">
                <a:hlinkClick r:id="rId2"/>
              </a:rPr>
              <a:t>HTTPS://YOUTU.BE/WTJUEVFY5PQ</a:t>
            </a:r>
            <a:r>
              <a:rPr lang="es-AR" sz="2400" dirty="0" smtClean="0"/>
              <a:t> CANCION CON PICTOGRAMAS DON QUIJOTE.</a:t>
            </a:r>
          </a:p>
          <a:p>
            <a:endParaRPr lang="es-AR" sz="2400" dirty="0" smtClean="0"/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HTTPS: </a:t>
            </a:r>
            <a:r>
              <a:rPr lang="es-AR" sz="2400" dirty="0" smtClean="0">
                <a:hlinkClick r:id="rId3"/>
              </a:rPr>
              <a:t>WWW.GUIAINFANTIL.COM</a:t>
            </a:r>
            <a:r>
              <a:rPr lang="es-AR" sz="2400" dirty="0" smtClean="0"/>
              <a:t> CUENTO CORTO DE DON QUIJOTE DE LA MANCHA PARA NIÑOS.</a:t>
            </a:r>
          </a:p>
          <a:p>
            <a:pPr>
              <a:buFont typeface="Arial" pitchFamily="34" charset="0"/>
              <a:buChar char="•"/>
            </a:pPr>
            <a:endParaRPr lang="es-AR" sz="2400" dirty="0"/>
          </a:p>
          <a:p>
            <a:pPr>
              <a:buFont typeface="Arial" pitchFamily="34" charset="0"/>
              <a:buChar char="•"/>
            </a:pPr>
            <a:r>
              <a:rPr lang="es-AR" sz="2400" dirty="0" smtClean="0"/>
              <a:t>FRASES DE DON QUIJOTE. PINTEREST.ES</a:t>
            </a:r>
          </a:p>
          <a:p>
            <a:endParaRPr lang="es-AR" sz="2400" dirty="0"/>
          </a:p>
          <a:p>
            <a:endParaRPr lang="es-AR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137</TotalTime>
  <Words>379</Words>
  <Application>Microsoft Office PowerPoint</Application>
  <PresentationFormat>Presentación en pantalla (4:3)</PresentationFormat>
  <Paragraphs>40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Viajes</vt:lpstr>
      <vt:lpstr>Cuando los mas chiquitos también son quijotes</vt:lpstr>
      <vt:lpstr>Diapositiva 2</vt:lpstr>
      <vt:lpstr> </vt:lpstr>
      <vt:lpstr>Diapositiva 4</vt:lpstr>
      <vt:lpstr>Diapositiva 5</vt:lpstr>
      <vt:lpstr>Diapositiva 6</vt:lpstr>
      <vt:lpstr>LOS GIGANTES EN LA PLAZA SAN MARTIN</vt:lpstr>
      <vt:lpstr>Diapositiva 8</vt:lpstr>
      <vt:lpstr>PINTANDO AVENTURAS</vt:lpstr>
      <vt:lpstr>Diapositiva 10</vt:lpstr>
      <vt:lpstr>CREAMOS LOS PERSONAJES</vt:lpstr>
      <vt:lpstr>PINCELADAS QUIJOTESCAS </vt:lpstr>
      <vt:lpstr>Diapositiva 13</vt:lpstr>
      <vt:lpstr>NOS EXPRESAMOS CORPORALMENTE</vt:lpstr>
      <vt:lpstr>RECREANDO AVENTURAS</vt:lpstr>
      <vt:lpstr>Diapositiva 16</vt:lpstr>
      <vt:lpstr>Y CONTINUAMOS CON MAS AVENTURAS…</vt:lpstr>
      <vt:lpstr>Diapositiva 18</vt:lpstr>
      <vt:lpstr>BIBLIOGRAFIA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Cuando los mas chiquitos también son quijotes</dc:title>
  <dc:creator>Alumno</dc:creator>
  <cp:lastModifiedBy>ESTELA CERONE</cp:lastModifiedBy>
  <cp:revision>20</cp:revision>
  <dcterms:created xsi:type="dcterms:W3CDTF">2019-09-29T23:03:41Z</dcterms:created>
  <dcterms:modified xsi:type="dcterms:W3CDTF">2020-08-28T21:19:02Z</dcterms:modified>
</cp:coreProperties>
</file>