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1602" y="-22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5137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5921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9405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368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4480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2157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995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907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4048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9802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7913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F0A3C-77B2-4EC7-86F3-6BAA074D6827}" type="datetimeFigureOut">
              <a:rPr lang="es-ES" smtClean="0"/>
              <a:t>06/03/2024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4C0D8-5ED8-4038-9B40-BC00D10220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7633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5CB9C1E-EFC0-0CF0-BE9A-2F4D2BAA0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99" y="57655"/>
            <a:ext cx="926742" cy="104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ogo de la Facultad de Geografía">
            <a:extLst>
              <a:ext uri="{FF2B5EF4-FFF2-40B4-BE49-F238E27FC236}">
                <a16:creationId xmlns:a16="http://schemas.microsoft.com/office/drawing/2014/main" id="{153BF548-5E73-32D7-FD09-18CCC045C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389" y="122738"/>
            <a:ext cx="926741" cy="91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8421C69-A84B-E448-A6BB-2012D9218FD3}"/>
              </a:ext>
            </a:extLst>
          </p:cNvPr>
          <p:cNvSpPr txBox="1"/>
          <p:nvPr/>
        </p:nvSpPr>
        <p:spPr>
          <a:xfrm>
            <a:off x="715824" y="639794"/>
            <a:ext cx="55092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i="1" dirty="0"/>
              <a:t>MÁSTER UNIVERSITARIO EN INVESTIGACIÓN ARQUEOLÓGICA</a:t>
            </a:r>
            <a:endParaRPr lang="es-ES" sz="1600" b="1" i="1" dirty="0"/>
          </a:p>
          <a:p>
            <a:pPr algn="ctr"/>
            <a:r>
              <a:rPr lang="es-ES" sz="1600" b="1" i="1" dirty="0"/>
              <a:t>PROGRAMAS DE DOCTORADO EN HISTORIA Y ARQUEOLOGÍA Y EN ESTUDIOS DEL MUNDO ANTIGUO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6ECBBB1-34D0-2B06-5C62-82520FE67447}"/>
              </a:ext>
            </a:extLst>
          </p:cNvPr>
          <p:cNvSpPr txBox="1"/>
          <p:nvPr/>
        </p:nvSpPr>
        <p:spPr>
          <a:xfrm>
            <a:off x="210999" y="6471214"/>
            <a:ext cx="64368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CONFERENCIA CURSO ACADÉMICO 2023-2024</a:t>
            </a:r>
          </a:p>
          <a:p>
            <a:pPr algn="ctr"/>
            <a:endParaRPr lang="es-ES" sz="16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s-ES" sz="2000" b="1" i="1" dirty="0">
                <a:solidFill>
                  <a:schemeClr val="accent2">
                    <a:lumMod val="50000"/>
                  </a:schemeClr>
                </a:solidFill>
                <a:ea typeface="Times New Roman" panose="02020603050405020304" pitchFamily="18" charset="0"/>
              </a:rPr>
              <a:t>Agricultura y alimentación en el pasado: una aproximación desde la </a:t>
            </a:r>
            <a:r>
              <a:rPr lang="es-ES" sz="2000" b="1" i="1" dirty="0" err="1">
                <a:solidFill>
                  <a:schemeClr val="accent2">
                    <a:lumMod val="50000"/>
                  </a:schemeClr>
                </a:solidFill>
                <a:ea typeface="Times New Roman" panose="02020603050405020304" pitchFamily="18" charset="0"/>
              </a:rPr>
              <a:t>arqueobotánica</a:t>
            </a:r>
            <a:endParaRPr lang="es-ES" sz="2000" b="1" i="1" dirty="0">
              <a:solidFill>
                <a:schemeClr val="accent2">
                  <a:lumMod val="50000"/>
                </a:schemeClr>
              </a:solidFill>
              <a:ea typeface="Times New Roman" panose="02020603050405020304" pitchFamily="18" charset="0"/>
            </a:endParaRPr>
          </a:p>
          <a:p>
            <a:pPr algn="ctr"/>
            <a:endParaRPr lang="es-ES" b="1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 algn="ctr"/>
            <a:r>
              <a:rPr lang="es-ES" sz="1600" b="1" dirty="0">
                <a:solidFill>
                  <a:srgbClr val="000000"/>
                </a:solidFill>
                <a:ea typeface="Calibri" panose="020F0502020204030204" pitchFamily="34" charset="0"/>
              </a:rPr>
              <a:t>Leonor Peña Chocarro</a:t>
            </a:r>
          </a:p>
          <a:p>
            <a:pPr algn="ctr"/>
            <a:r>
              <a:rPr lang="es-ES" sz="1400" b="1" dirty="0">
                <a:solidFill>
                  <a:srgbClr val="000000"/>
                </a:solidFill>
                <a:ea typeface="Calibri" panose="020F0502020204030204" pitchFamily="34" charset="0"/>
              </a:rPr>
              <a:t>Instituto de Historia del CSIC</a:t>
            </a:r>
          </a:p>
          <a:p>
            <a:pPr algn="ctr"/>
            <a:r>
              <a:rPr lang="es-ES" sz="1400" b="1" dirty="0">
                <a:solidFill>
                  <a:srgbClr val="000000"/>
                </a:solidFill>
                <a:ea typeface="Calibri" panose="020F0502020204030204" pitchFamily="34" charset="0"/>
              </a:rPr>
              <a:t>Lunes 18 de marzo de 2024. 16:00 horas</a:t>
            </a:r>
          </a:p>
          <a:p>
            <a:pPr algn="ctr"/>
            <a:endParaRPr lang="es-ES" sz="1400" b="1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 algn="ctr"/>
            <a:r>
              <a:rPr lang="es-ES" sz="1400" b="1" dirty="0">
                <a:solidFill>
                  <a:srgbClr val="000000"/>
                </a:solidFill>
                <a:ea typeface="Calibri" panose="020F0502020204030204" pitchFamily="34" charset="0"/>
              </a:rPr>
              <a:t>Conferencia online con Google </a:t>
            </a:r>
            <a:r>
              <a:rPr lang="es-ES" sz="1400" b="1" dirty="0" err="1">
                <a:solidFill>
                  <a:srgbClr val="000000"/>
                </a:solidFill>
                <a:ea typeface="Calibri" panose="020F0502020204030204" pitchFamily="34" charset="0"/>
              </a:rPr>
              <a:t>Meet</a:t>
            </a:r>
            <a:endParaRPr lang="es-ES" sz="1400" b="1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 algn="ctr"/>
            <a:r>
              <a:rPr lang="es-ES" sz="1400" b="1" dirty="0">
                <a:solidFill>
                  <a:srgbClr val="000000"/>
                </a:solidFill>
                <a:ea typeface="Calibri" panose="020F0502020204030204" pitchFamily="34" charset="0"/>
              </a:rPr>
              <a:t>Enlace de la videollamada: </a:t>
            </a:r>
            <a:r>
              <a:rPr lang="es-ES" sz="1400" b="1" dirty="0">
                <a:solidFill>
                  <a:srgbClr val="FF0000"/>
                </a:solidFill>
                <a:ea typeface="Calibri" panose="020F0502020204030204" pitchFamily="34" charset="0"/>
              </a:rPr>
              <a:t>https://meet.google.com/yvc-nhja-rno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2F59FE5-477A-9374-95B0-0AAEDC7CAA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589" y="9407086"/>
            <a:ext cx="5081447" cy="341474"/>
          </a:xfrm>
          <a:prstGeom prst="rect">
            <a:avLst/>
          </a:prstGeom>
        </p:spPr>
      </p:pic>
      <p:pic>
        <p:nvPicPr>
          <p:cNvPr id="8" name="Imagen 7" descr="Una planta con flores rojas&#10;&#10;Descripción generada automáticamente">
            <a:extLst>
              <a:ext uri="{FF2B5EF4-FFF2-40B4-BE49-F238E27FC236}">
                <a16:creationId xmlns:a16="http://schemas.microsoft.com/office/drawing/2014/main" id="{6D7A27F5-9D2C-B648-6F0C-4753D50103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1" y="1913672"/>
            <a:ext cx="5977864" cy="44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0668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84</TotalTime>
  <Words>70</Words>
  <Application>Microsoft Office PowerPoint</Application>
  <PresentationFormat>A4 (210 x 297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GARCIA SANCHEZ</dc:creator>
  <cp:lastModifiedBy>JORGE GARCIA SANCHEZ</cp:lastModifiedBy>
  <cp:revision>11</cp:revision>
  <dcterms:created xsi:type="dcterms:W3CDTF">2023-03-05T07:23:07Z</dcterms:created>
  <dcterms:modified xsi:type="dcterms:W3CDTF">2024-03-06T08:30:29Z</dcterms:modified>
</cp:coreProperties>
</file>