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2" r:id="rId1"/>
    <p:sldMasterId id="2147483824" r:id="rId2"/>
  </p:sldMasterIdLst>
  <p:notesMasterIdLst>
    <p:notesMasterId r:id="rId18"/>
  </p:notesMasterIdLst>
  <p:sldIdLst>
    <p:sldId id="305" r:id="rId3"/>
    <p:sldId id="256" r:id="rId4"/>
    <p:sldId id="290" r:id="rId5"/>
    <p:sldId id="295" r:id="rId6"/>
    <p:sldId id="296" r:id="rId7"/>
    <p:sldId id="297" r:id="rId8"/>
    <p:sldId id="298" r:id="rId9"/>
    <p:sldId id="299" r:id="rId10"/>
    <p:sldId id="300" r:id="rId11"/>
    <p:sldId id="301" r:id="rId12"/>
    <p:sldId id="302" r:id="rId13"/>
    <p:sldId id="303" r:id="rId14"/>
    <p:sldId id="304" r:id="rId15"/>
    <p:sldId id="294" r:id="rId16"/>
    <p:sldId id="258" r:id="rId17"/>
  </p:sldIdLst>
  <p:sldSz cx="9144000" cy="6858000" type="screen4x3"/>
  <p:notesSz cx="7772400" cy="10515600"/>
  <p:defaultTextStyle>
    <a:defPPr>
      <a:defRPr lang="es-CO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3510F"/>
    <a:srgbClr val="003054"/>
    <a:srgbClr val="BF5B09"/>
    <a:srgbClr val="C96009"/>
    <a:srgbClr val="C75F09"/>
    <a:srgbClr val="D56509"/>
    <a:srgbClr val="C45D08"/>
    <a:srgbClr val="CD6209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4843" autoAdjust="0"/>
    <p:restoredTop sz="93889" autoAdjust="0"/>
  </p:normalViewPr>
  <p:slideViewPr>
    <p:cSldViewPr>
      <p:cViewPr varScale="1">
        <p:scale>
          <a:sx n="102" d="100"/>
          <a:sy n="102" d="100"/>
        </p:scale>
        <p:origin x="816" y="16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6" y="288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368675" cy="525463"/>
          </a:xfrm>
          <a:prstGeom prst="rect">
            <a:avLst/>
          </a:prstGeom>
        </p:spPr>
        <p:txBody>
          <a:bodyPr vert="horz" lIns="89864" tIns="44931" rIns="89864" bIns="44931" rtlCol="0"/>
          <a:lstStyle>
            <a:lvl1pPr algn="l">
              <a:defRPr sz="11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4402138" y="0"/>
            <a:ext cx="3368675" cy="525463"/>
          </a:xfrm>
          <a:prstGeom prst="rect">
            <a:avLst/>
          </a:prstGeom>
        </p:spPr>
        <p:txBody>
          <a:bodyPr vert="horz" lIns="89864" tIns="44931" rIns="89864" bIns="44931" rtlCol="0"/>
          <a:lstStyle>
            <a:lvl1pPr algn="r">
              <a:defRPr sz="11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4C515D9F-E1C2-4AAE-9120-0E74738FC399}" type="datetimeFigureOut">
              <a:rPr lang="es-ES"/>
              <a:pPr>
                <a:defRPr/>
              </a:pPr>
              <a:t>8/3/23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258888" y="790575"/>
            <a:ext cx="5254625" cy="39417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9864" tIns="44931" rIns="89864" bIns="44931" rtlCol="0" anchor="ctr"/>
          <a:lstStyle/>
          <a:p>
            <a:pPr lvl="0"/>
            <a:endParaRPr lang="es-ES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777875" y="4994275"/>
            <a:ext cx="6216650" cy="4732338"/>
          </a:xfrm>
          <a:prstGeom prst="rect">
            <a:avLst/>
          </a:prstGeom>
        </p:spPr>
        <p:txBody>
          <a:bodyPr vert="horz" lIns="89864" tIns="44931" rIns="89864" bIns="44931" rtlCol="0">
            <a:normAutofit/>
          </a:bodyPr>
          <a:lstStyle/>
          <a:p>
            <a:pPr lvl="0"/>
            <a:r>
              <a:rPr lang="es-ES" noProof="0"/>
              <a:t>Haga clic para modificar el estilo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9988550"/>
            <a:ext cx="3368675" cy="525463"/>
          </a:xfrm>
          <a:prstGeom prst="rect">
            <a:avLst/>
          </a:prstGeom>
        </p:spPr>
        <p:txBody>
          <a:bodyPr vert="horz" lIns="89864" tIns="44931" rIns="89864" bIns="44931" rtlCol="0" anchor="b"/>
          <a:lstStyle>
            <a:lvl1pPr algn="l">
              <a:defRPr sz="11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4402138" y="9988550"/>
            <a:ext cx="3368675" cy="525463"/>
          </a:xfrm>
          <a:prstGeom prst="rect">
            <a:avLst/>
          </a:prstGeom>
        </p:spPr>
        <p:txBody>
          <a:bodyPr vert="horz" lIns="89864" tIns="44931" rIns="89864" bIns="44931" rtlCol="0" anchor="b"/>
          <a:lstStyle>
            <a:lvl1pPr algn="r">
              <a:defRPr sz="11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4249D2FB-EA06-4463-A44C-FD1EAE909F3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1808315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9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ES"/>
          </a:p>
        </p:txBody>
      </p:sp>
      <p:sp>
        <p:nvSpPr>
          <p:cNvPr id="1434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28663" indent="-2794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22363" indent="-22383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71625" indent="-22383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20888" indent="-22383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78088" indent="-2238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35288" indent="-2238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92488" indent="-2238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49688" indent="-2238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32B2B080-653C-46A7-A279-5B131F790207}" type="slidenum">
              <a:rPr lang="es-ES" altLang="es-ES" sz="1100" smtClean="0">
                <a:latin typeface="Arial" charset="0"/>
                <a:cs typeface="Arial" charset="0"/>
              </a:rPr>
              <a:pPr eaLnBrk="1" hangingPunct="1">
                <a:spcBef>
                  <a:spcPct val="0"/>
                </a:spcBef>
              </a:pPr>
              <a:t>2</a:t>
            </a:fld>
            <a:endParaRPr lang="es-ES" altLang="es-ES" sz="110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ES"/>
          </a:p>
        </p:txBody>
      </p:sp>
      <p:sp>
        <p:nvSpPr>
          <p:cNvPr id="1536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28663" indent="-2794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22363" indent="-22383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71625" indent="-22383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20888" indent="-22383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78088" indent="-2238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35288" indent="-2238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92488" indent="-2238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49688" indent="-2238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2F97679D-960F-46E4-A28D-43C29AEE56EB}" type="slidenum">
              <a:rPr lang="es-ES" altLang="es-ES" sz="1100" smtClean="0">
                <a:latin typeface="Arial" charset="0"/>
                <a:cs typeface="Arial" charset="0"/>
              </a:rPr>
              <a:pPr eaLnBrk="1" hangingPunct="1">
                <a:spcBef>
                  <a:spcPct val="0"/>
                </a:spcBef>
              </a:pPr>
              <a:t>3</a:t>
            </a:fld>
            <a:endParaRPr lang="es-ES" altLang="es-ES" sz="110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ES"/>
          </a:p>
        </p:txBody>
      </p:sp>
      <p:sp>
        <p:nvSpPr>
          <p:cNvPr id="1536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28663" indent="-2794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22363" indent="-22383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71625" indent="-22383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20888" indent="-22383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78088" indent="-2238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35288" indent="-2238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92488" indent="-2238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49688" indent="-2238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2F97679D-960F-46E4-A28D-43C29AEE56EB}" type="slidenum">
              <a:rPr lang="es-ES" altLang="es-ES" sz="1100" smtClean="0">
                <a:latin typeface="Arial" charset="0"/>
                <a:cs typeface="Arial" charset="0"/>
              </a:rPr>
              <a:pPr eaLnBrk="1" hangingPunct="1">
                <a:spcBef>
                  <a:spcPct val="0"/>
                </a:spcBef>
              </a:pPr>
              <a:t>4</a:t>
            </a:fld>
            <a:endParaRPr lang="es-ES" altLang="es-ES" sz="110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ES"/>
          </a:p>
        </p:txBody>
      </p:sp>
      <p:sp>
        <p:nvSpPr>
          <p:cNvPr id="1536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28663" indent="-2794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22363" indent="-22383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71625" indent="-22383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20888" indent="-22383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78088" indent="-2238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35288" indent="-2238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92488" indent="-2238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49688" indent="-2238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2F97679D-960F-46E4-A28D-43C29AEE56EB}" type="slidenum">
              <a:rPr lang="es-ES" altLang="es-ES" sz="1100" smtClean="0">
                <a:latin typeface="Arial" charset="0"/>
                <a:cs typeface="Arial" charset="0"/>
              </a:rPr>
              <a:pPr eaLnBrk="1" hangingPunct="1">
                <a:spcBef>
                  <a:spcPct val="0"/>
                </a:spcBef>
              </a:pPr>
              <a:t>5</a:t>
            </a:fld>
            <a:endParaRPr lang="es-ES" altLang="es-ES" sz="110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ES"/>
          </a:p>
        </p:txBody>
      </p:sp>
      <p:sp>
        <p:nvSpPr>
          <p:cNvPr id="1536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28663" indent="-2794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22363" indent="-22383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71625" indent="-22383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20888" indent="-22383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78088" indent="-2238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35288" indent="-2238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92488" indent="-2238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49688" indent="-2238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2F97679D-960F-46E4-A28D-43C29AEE56EB}" type="slidenum">
              <a:rPr lang="es-ES" altLang="es-ES" sz="1100" smtClean="0">
                <a:latin typeface="Arial" charset="0"/>
                <a:cs typeface="Arial" charset="0"/>
              </a:rPr>
              <a:pPr eaLnBrk="1" hangingPunct="1">
                <a:spcBef>
                  <a:spcPct val="0"/>
                </a:spcBef>
              </a:pPr>
              <a:t>6</a:t>
            </a:fld>
            <a:endParaRPr lang="es-ES" altLang="es-ES" sz="110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980285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ES"/>
          </a:p>
        </p:txBody>
      </p:sp>
      <p:sp>
        <p:nvSpPr>
          <p:cNvPr id="1536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28663" indent="-2794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22363" indent="-22383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71625" indent="-22383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20888" indent="-22383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78088" indent="-2238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35288" indent="-2238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92488" indent="-2238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49688" indent="-2238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2F97679D-960F-46E4-A28D-43C29AEE56EB}" type="slidenum">
              <a:rPr lang="es-ES" altLang="es-ES" sz="1100" smtClean="0">
                <a:latin typeface="Arial" charset="0"/>
                <a:cs typeface="Arial" charset="0"/>
              </a:rPr>
              <a:pPr eaLnBrk="1" hangingPunct="1">
                <a:spcBef>
                  <a:spcPct val="0"/>
                </a:spcBef>
              </a:pPr>
              <a:t>7</a:t>
            </a:fld>
            <a:endParaRPr lang="es-ES" altLang="es-ES" sz="110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582013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ES"/>
          </a:p>
        </p:txBody>
      </p:sp>
      <p:sp>
        <p:nvSpPr>
          <p:cNvPr id="1536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28663" indent="-2794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22363" indent="-22383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71625" indent="-22383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20888" indent="-22383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78088" indent="-2238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35288" indent="-2238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92488" indent="-2238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49688" indent="-2238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2F97679D-960F-46E4-A28D-43C29AEE56EB}" type="slidenum">
              <a:rPr lang="es-ES" altLang="es-ES" sz="1100" smtClean="0">
                <a:latin typeface="Arial" charset="0"/>
                <a:cs typeface="Arial" charset="0"/>
              </a:rPr>
              <a:pPr eaLnBrk="1" hangingPunct="1">
                <a:spcBef>
                  <a:spcPct val="0"/>
                </a:spcBef>
              </a:pPr>
              <a:t>8</a:t>
            </a:fld>
            <a:endParaRPr lang="es-ES" altLang="es-ES" sz="110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66823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ES"/>
          </a:p>
        </p:txBody>
      </p:sp>
      <p:sp>
        <p:nvSpPr>
          <p:cNvPr id="1536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28663" indent="-2794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22363" indent="-22383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71625" indent="-22383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20888" indent="-22383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78088" indent="-2238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35288" indent="-2238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92488" indent="-2238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49688" indent="-2238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2F97679D-960F-46E4-A28D-43C29AEE56EB}" type="slidenum">
              <a:rPr lang="es-ES" altLang="es-ES" sz="1100" smtClean="0">
                <a:latin typeface="Arial" charset="0"/>
                <a:cs typeface="Arial" charset="0"/>
              </a:rPr>
              <a:pPr eaLnBrk="1" hangingPunct="1">
                <a:spcBef>
                  <a:spcPct val="0"/>
                </a:spcBef>
              </a:pPr>
              <a:t>9</a:t>
            </a:fld>
            <a:endParaRPr lang="es-ES" altLang="es-ES" sz="110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476580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ES"/>
          </a:p>
        </p:txBody>
      </p:sp>
      <p:sp>
        <p:nvSpPr>
          <p:cNvPr id="1536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28663" indent="-2794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22363" indent="-22383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71625" indent="-22383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20888" indent="-22383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78088" indent="-2238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35288" indent="-2238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92488" indent="-2238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49688" indent="-2238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2F97679D-960F-46E4-A28D-43C29AEE56EB}" type="slidenum">
              <a:rPr lang="es-ES" altLang="es-ES" sz="1100" smtClean="0">
                <a:latin typeface="Arial" charset="0"/>
                <a:cs typeface="Arial" charset="0"/>
              </a:rPr>
              <a:pPr eaLnBrk="1" hangingPunct="1">
                <a:spcBef>
                  <a:spcPct val="0"/>
                </a:spcBef>
              </a:pPr>
              <a:t>10</a:t>
            </a:fld>
            <a:endParaRPr lang="es-ES" altLang="es-ES" sz="110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547797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ES"/>
          </a:p>
        </p:txBody>
      </p:sp>
      <p:sp>
        <p:nvSpPr>
          <p:cNvPr id="1536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28663" indent="-2794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22363" indent="-22383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71625" indent="-22383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20888" indent="-22383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78088" indent="-2238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35288" indent="-2238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92488" indent="-2238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49688" indent="-2238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2F97679D-960F-46E4-A28D-43C29AEE56EB}" type="slidenum">
              <a:rPr lang="es-ES" altLang="es-ES" sz="1100" smtClean="0">
                <a:latin typeface="Arial" charset="0"/>
                <a:cs typeface="Arial" charset="0"/>
              </a:rPr>
              <a:pPr eaLnBrk="1" hangingPunct="1">
                <a:spcBef>
                  <a:spcPct val="0"/>
                </a:spcBef>
              </a:pPr>
              <a:t>11</a:t>
            </a:fld>
            <a:endParaRPr lang="es-ES" altLang="es-ES" sz="110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016189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ES"/>
          </a:p>
        </p:txBody>
      </p:sp>
      <p:sp>
        <p:nvSpPr>
          <p:cNvPr id="1536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28663" indent="-2794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22363" indent="-22383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71625" indent="-22383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20888" indent="-22383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78088" indent="-2238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35288" indent="-2238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92488" indent="-2238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49688" indent="-2238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2F97679D-960F-46E4-A28D-43C29AEE56EB}" type="slidenum">
              <a:rPr lang="es-ES" altLang="es-ES" sz="1100" smtClean="0">
                <a:latin typeface="Arial" charset="0"/>
                <a:cs typeface="Arial" charset="0"/>
              </a:rPr>
              <a:pPr eaLnBrk="1" hangingPunct="1">
                <a:spcBef>
                  <a:spcPct val="0"/>
                </a:spcBef>
              </a:pPr>
              <a:t>12</a:t>
            </a:fld>
            <a:endParaRPr lang="es-ES" altLang="es-ES" sz="110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615406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ES"/>
          </a:p>
        </p:txBody>
      </p:sp>
      <p:sp>
        <p:nvSpPr>
          <p:cNvPr id="1536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28663" indent="-2794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22363" indent="-22383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71625" indent="-22383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20888" indent="-22383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78088" indent="-2238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35288" indent="-2238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92488" indent="-2238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49688" indent="-2238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2F97679D-960F-46E4-A28D-43C29AEE56EB}" type="slidenum">
              <a:rPr lang="es-ES" altLang="es-ES" sz="1100" smtClean="0">
                <a:latin typeface="Arial" charset="0"/>
                <a:cs typeface="Arial" charset="0"/>
              </a:rPr>
              <a:pPr eaLnBrk="1" hangingPunct="1">
                <a:spcBef>
                  <a:spcPct val="0"/>
                </a:spcBef>
              </a:pPr>
              <a:t>13</a:t>
            </a:fld>
            <a:endParaRPr lang="es-ES" altLang="es-ES" sz="110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382680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79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ES"/>
          </a:p>
        </p:txBody>
      </p:sp>
      <p:sp>
        <p:nvSpPr>
          <p:cNvPr id="2458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28663" indent="-2794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22363" indent="-22383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71625" indent="-22383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20888" indent="-22383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78088" indent="-2238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35288" indent="-2238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92488" indent="-2238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49688" indent="-2238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36219BA6-F845-4A86-B804-9140DB6CDF94}" type="slidenum">
              <a:rPr lang="es-ES" altLang="es-ES" sz="1100" smtClean="0">
                <a:latin typeface="Arial" charset="0"/>
                <a:cs typeface="Arial" charset="0"/>
              </a:rPr>
              <a:pPr eaLnBrk="1" hangingPunct="1">
                <a:spcBef>
                  <a:spcPct val="0"/>
                </a:spcBef>
              </a:pPr>
              <a:t>14</a:t>
            </a:fld>
            <a:endParaRPr lang="es-ES" altLang="es-ES" sz="110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D565C6-DD54-48C3-B269-6328AF2314A2}" type="datetimeFigureOut">
              <a:rPr lang="es-CO"/>
              <a:pPr>
                <a:defRPr/>
              </a:pPr>
              <a:t>8/03/23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4EF7B5-70EB-4B15-82C5-63B69D19D137}" type="slidenum">
              <a:rPr lang="es-CO"/>
              <a:pPr>
                <a:defRPr/>
              </a:pPr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8110364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F9B989-FE89-492C-BD16-DF5D55B073AF}" type="datetimeFigureOut">
              <a:rPr lang="es-CO"/>
              <a:pPr>
                <a:defRPr/>
              </a:pPr>
              <a:t>8/03/23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56A3EF-B99A-44D2-9FC5-35774F74E841}" type="slidenum">
              <a:rPr lang="es-CO"/>
              <a:pPr>
                <a:defRPr/>
              </a:pPr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4961697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6C324D-7242-4891-8A78-861408B6CC85}" type="datetimeFigureOut">
              <a:rPr lang="es-CO"/>
              <a:pPr>
                <a:defRPr/>
              </a:pPr>
              <a:t>8/03/23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6CEA27-DF39-48C0-8E69-C637A2B6FE6D}" type="slidenum">
              <a:rPr lang="es-CO"/>
              <a:pPr>
                <a:defRPr/>
              </a:pPr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2825552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3A00B8-A681-446B-8218-E27F7625656E}" type="datetimeFigureOut">
              <a:rPr lang="es-CO"/>
              <a:pPr>
                <a:defRPr/>
              </a:pPr>
              <a:t>8/03/23</a:t>
            </a:fld>
            <a:endParaRPr lang="es-CO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O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1F4446-2EB5-498C-A6D7-D60DE1DBFC52}" type="slidenum">
              <a:rPr lang="es-CO"/>
              <a:pPr>
                <a:defRPr/>
              </a:pPr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0852974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127B4E-9ECA-4054-B960-66FC4AB76A9C}" type="datetimeFigureOut">
              <a:rPr lang="es-CO"/>
              <a:pPr>
                <a:defRPr/>
              </a:pPr>
              <a:t>8/03/23</a:t>
            </a:fld>
            <a:endParaRPr lang="es-CO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O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8EDC74-4E1B-49F0-BD5C-3DFD2C3DAF73}" type="slidenum">
              <a:rPr lang="es-CO"/>
              <a:pPr>
                <a:defRPr/>
              </a:pPr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9588967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E2E582-832F-4680-AAED-B77B39ECA110}" type="datetimeFigureOut">
              <a:rPr lang="es-CO"/>
              <a:pPr>
                <a:defRPr/>
              </a:pPr>
              <a:t>8/03/23</a:t>
            </a:fld>
            <a:endParaRPr lang="es-CO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O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47F89B-480F-4E79-ABC5-97C4CC217D5F}" type="slidenum">
              <a:rPr lang="es-CO"/>
              <a:pPr>
                <a:defRPr/>
              </a:pPr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8592811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F245D3-5976-4F38-BF76-10731C9A1DD4}" type="datetimeFigureOut">
              <a:rPr lang="es-CO"/>
              <a:pPr>
                <a:defRPr/>
              </a:pPr>
              <a:t>8/03/23</a:t>
            </a:fld>
            <a:endParaRPr lang="es-CO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O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50CDE0-B16A-4201-8EEB-E6FF11F4C08F}" type="slidenum">
              <a:rPr lang="es-CO"/>
              <a:pPr>
                <a:defRPr/>
              </a:pPr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7920650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6AC705-DC3C-46DC-879A-D020E0BF3194}" type="datetimeFigureOut">
              <a:rPr lang="es-CO"/>
              <a:pPr>
                <a:defRPr/>
              </a:pPr>
              <a:t>8/03/23</a:t>
            </a:fld>
            <a:endParaRPr lang="es-CO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O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EB197E-488D-44F0-BEF3-7A78BEC8FF75}" type="slidenum">
              <a:rPr lang="es-CO"/>
              <a:pPr>
                <a:defRPr/>
              </a:pPr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9421738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4E1866-DB78-49FD-8FD6-BA9D19B2B744}" type="datetimeFigureOut">
              <a:rPr lang="es-CO"/>
              <a:pPr>
                <a:defRPr/>
              </a:pPr>
              <a:t>8/03/23</a:t>
            </a:fld>
            <a:endParaRPr lang="es-CO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O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949690-AC8F-4847-8B68-A01DD9F47A17}" type="slidenum">
              <a:rPr lang="es-CO"/>
              <a:pPr>
                <a:defRPr/>
              </a:pPr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5705044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8C5209-4936-4D4A-BF94-7F2FEEC1B7D3}" type="datetimeFigureOut">
              <a:rPr lang="es-CO"/>
              <a:pPr>
                <a:defRPr/>
              </a:pPr>
              <a:t>8/03/23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955921-EF96-44CD-8913-42E95222E40C}" type="slidenum">
              <a:rPr lang="es-CO"/>
              <a:pPr>
                <a:defRPr/>
              </a:pPr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0145585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FBF647-23DE-489D-AFA5-A21D9FADB750}" type="datetimeFigureOut">
              <a:rPr lang="es-CO"/>
              <a:pPr>
                <a:defRPr/>
              </a:pPr>
              <a:t>8/03/23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89B0EB-4D7D-434F-83F7-82FA9576E3B8}" type="slidenum">
              <a:rPr lang="es-CO"/>
              <a:pPr>
                <a:defRPr/>
              </a:pPr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11719399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1"/>
            <a:ext cx="9144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1"/>
            <a:ext cx="9144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42900" y="4960137"/>
            <a:ext cx="5829300" cy="1463040"/>
          </a:xfrm>
        </p:spPr>
        <p:txBody>
          <a:bodyPr anchor="ctr">
            <a:normAutofit/>
          </a:bodyPr>
          <a:lstStyle>
            <a:lvl1pPr algn="r">
              <a:defRPr sz="3750" spc="150" baseline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57950" y="4960137"/>
            <a:ext cx="24003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35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342900" indent="0" algn="ctr">
              <a:buNone/>
              <a:defRPr sz="135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350"/>
            </a:lvl4pPr>
            <a:lvl5pPr marL="1371600" indent="0" algn="ctr">
              <a:buNone/>
              <a:defRPr sz="1350"/>
            </a:lvl5pPr>
            <a:lvl6pPr marL="1714500" indent="0" algn="ctr">
              <a:buNone/>
              <a:defRPr sz="1350"/>
            </a:lvl6pPr>
            <a:lvl7pPr marL="2057400" indent="0" algn="ctr">
              <a:buNone/>
              <a:defRPr sz="1350"/>
            </a:lvl7pPr>
            <a:lvl8pPr marL="2400300" indent="0" algn="ctr">
              <a:buNone/>
              <a:defRPr sz="1350"/>
            </a:lvl8pPr>
            <a:lvl9pPr marL="2743200" indent="0" algn="ctr">
              <a:buNone/>
              <a:defRPr sz="135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6AD6EE87-EBD5-4F12-A48A-63ACA297AC8F}" type="datetimeFigureOut">
              <a:rPr lang="en-US" dirty="0"/>
              <a:t>3/8/23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‹Nº›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6290132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3422866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3794B-289A-4A80-97D7-111025398D45}" type="datetimeFigureOut">
              <a:rPr lang="en-US" dirty="0"/>
              <a:t>3/8/23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049287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1"/>
            <a:ext cx="9144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1"/>
            <a:ext cx="9144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4960137"/>
            <a:ext cx="5829300" cy="1463040"/>
          </a:xfrm>
        </p:spPr>
        <p:txBody>
          <a:bodyPr anchor="ctr">
            <a:normAutofit/>
          </a:bodyPr>
          <a:lstStyle>
            <a:lvl1pPr algn="r">
              <a:defRPr sz="3750" b="0" spc="150" baseline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57950" y="4960137"/>
            <a:ext cx="24003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35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1015F-7CC6-4D0A-9D87-873EA4C304CC}" type="datetimeFigureOut">
              <a:rPr lang="en-US" dirty="0"/>
              <a:t>3/8/23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‹Nº›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6290132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3782159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8096" y="585216"/>
            <a:ext cx="7290054" cy="1499616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8095" y="2286000"/>
            <a:ext cx="3566160" cy="402336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91990" y="2286000"/>
            <a:ext cx="3566160" cy="402336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6A301-0538-44EC-B09D-202E1042A48B}" type="datetimeFigureOut">
              <a:rPr lang="en-US" dirty="0"/>
              <a:t>3/8/23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877265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8096" y="2179636"/>
            <a:ext cx="356616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725" b="0" cap="none" baseline="0">
                <a:solidFill>
                  <a:schemeClr val="accent1"/>
                </a:solidFill>
                <a:latin typeface="+mn-lt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68096" y="2967788"/>
            <a:ext cx="3566160" cy="3341572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93166" y="2179636"/>
            <a:ext cx="356616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1725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marL="0" lvl="0" indent="0" algn="l" defTabSz="685800" rtl="0" eaLnBrk="1" latinLnBrk="0" hangingPunct="1">
              <a:lnSpc>
                <a:spcPct val="90000"/>
              </a:lnSpc>
              <a:spcBef>
                <a:spcPts val="1350"/>
              </a:spcBef>
              <a:buNone/>
            </a:pPr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93166" y="2967788"/>
            <a:ext cx="3566160" cy="3341572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9574A-8875-45EF-8EA2-3CAA0F7ABC4C}" type="datetimeFigureOut">
              <a:rPr lang="en-US" dirty="0"/>
              <a:t>3/8/23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238245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F4D4C-5367-4C26-9E2B-D8088D7FCA81}" type="datetimeFigureOut">
              <a:rPr lang="en-US" dirty="0"/>
              <a:t>3/8/23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084669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91E96-98B0-4413-9547-46F3504108EF}" type="datetimeFigureOut">
              <a:rPr lang="en-US" dirty="0"/>
              <a:t>3/8/23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014155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768096" y="471509"/>
            <a:ext cx="329184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3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6250" y="822960"/>
            <a:ext cx="4258818" cy="518464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8096" y="2257506"/>
            <a:ext cx="329184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450"/>
              </a:spcBef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68B11-C5A8-448C-8CE9-B1A273C79CFC}" type="datetimeFigureOut">
              <a:rPr lang="en-US" dirty="0"/>
              <a:t>3/8/23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656728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4960138"/>
            <a:ext cx="5829300" cy="1463040"/>
          </a:xfrm>
        </p:spPr>
        <p:txBody>
          <a:bodyPr anchor="ctr">
            <a:normAutofit/>
          </a:bodyPr>
          <a:lstStyle>
            <a:lvl1pPr algn="r">
              <a:defRPr sz="3750" spc="150" baseline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9141714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57950" y="4960138"/>
            <a:ext cx="24003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35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16CA0-919D-4A49-9C8A-62FDFB3A5183}" type="datetimeFigureOut">
              <a:rPr lang="en-US" dirty="0"/>
              <a:t>3/8/23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E5644-1E61-4311-A31E-84CB9C7AA8A9}" type="slidenum">
              <a:rPr lang="en-US" dirty="0"/>
              <a:t>‹Nº›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6290132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0430387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73815-2707-4475-8F1A-B873CB631BB4}" type="datetimeFigureOut">
              <a:rPr lang="en-US" dirty="0"/>
              <a:t>3/8/23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28591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762000"/>
            <a:ext cx="1971675" cy="5410200"/>
          </a:xfrm>
        </p:spPr>
        <p:txBody>
          <a:bodyPr vert="eaVert" lIns="45720" tIns="91440" rIns="45720" bIns="91440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42951" y="762000"/>
            <a:ext cx="5686425" cy="5410200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AFB99-0EAB-4182-AFF8-E214C82A68F6}" type="datetimeFigureOut">
              <a:rPr lang="en-US" dirty="0"/>
              <a:t>3/8/23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‹Nº›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7543800" y="173563"/>
            <a:ext cx="0" cy="6858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548830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/>
              <a:t>Haga clic para modificar el estilo de texto del patrón</a:t>
            </a:r>
          </a:p>
          <a:p>
            <a:pPr lvl="1"/>
            <a:r>
              <a:rPr lang="es-ES" altLang="es-ES"/>
              <a:t>Segundo nivel</a:t>
            </a:r>
          </a:p>
          <a:p>
            <a:pPr lvl="2"/>
            <a:r>
              <a:rPr lang="es-ES" altLang="es-ES"/>
              <a:t>Tercer nivel</a:t>
            </a:r>
          </a:p>
          <a:p>
            <a:pPr lvl="3"/>
            <a:r>
              <a:rPr lang="es-ES" altLang="es-ES"/>
              <a:t>Cuarto nivel</a:t>
            </a:r>
          </a:p>
          <a:p>
            <a:pPr lvl="4"/>
            <a:r>
              <a:rPr lang="es-ES" alt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397101F-FBA3-4CFA-ABDC-8DE823912AAA}" type="datetimeFigureOut">
              <a:rPr lang="es-CO"/>
              <a:pPr>
                <a:defRPr/>
              </a:pPr>
              <a:t>8/03/23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C6EEED0F-9333-42EA-802C-7C10FF0DD1FC}" type="slidenum">
              <a:rPr lang="es-CO"/>
              <a:pPr>
                <a:defRPr/>
              </a:pPr>
              <a:t>‹Nº›</a:t>
            </a:fld>
            <a:endParaRPr lang="es-CO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3" r:id="rId1"/>
    <p:sldLayoutId id="2147483814" r:id="rId2"/>
    <p:sldLayoutId id="2147483815" r:id="rId3"/>
    <p:sldLayoutId id="2147483816" r:id="rId4"/>
    <p:sldLayoutId id="2147483817" r:id="rId5"/>
    <p:sldLayoutId id="2147483818" r:id="rId6"/>
    <p:sldLayoutId id="2147483819" r:id="rId7"/>
    <p:sldLayoutId id="2147483820" r:id="rId8"/>
    <p:sldLayoutId id="2147483821" r:id="rId9"/>
    <p:sldLayoutId id="2147483822" r:id="rId10"/>
    <p:sldLayoutId id="214748382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8096" y="585216"/>
            <a:ext cx="7290054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8096" y="2286000"/>
            <a:ext cx="7290055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8097" y="6470704"/>
            <a:ext cx="161560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5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90298CD5-6C1E-4009-B41F-6DF62E31D3BE}" type="datetimeFigureOut">
              <a:rPr lang="en-US" dirty="0"/>
              <a:pPr/>
              <a:t>3/8/23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32200" y="6470704"/>
            <a:ext cx="4426094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28000" y="6470704"/>
            <a:ext cx="73025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5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dirty="0"/>
              <a:pPr/>
              <a:t>‹Nº›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5715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415521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5" r:id="rId1"/>
    <p:sldLayoutId id="2147483826" r:id="rId2"/>
    <p:sldLayoutId id="2147483827" r:id="rId3"/>
    <p:sldLayoutId id="2147483828" r:id="rId4"/>
    <p:sldLayoutId id="2147483829" r:id="rId5"/>
    <p:sldLayoutId id="2147483830" r:id="rId6"/>
    <p:sldLayoutId id="2147483831" r:id="rId7"/>
    <p:sldLayoutId id="2147483832" r:id="rId8"/>
    <p:sldLayoutId id="2147483833" r:id="rId9"/>
    <p:sldLayoutId id="2147483834" r:id="rId10"/>
    <p:sldLayoutId id="2147483835" r:id="rId11"/>
  </p:sldLayoutIdLst>
  <p:txStyles>
    <p:titleStyle>
      <a:lvl1pPr algn="l" defTabSz="685800" rtl="0" eaLnBrk="1" latinLnBrk="0" hangingPunct="1">
        <a:lnSpc>
          <a:spcPct val="80000"/>
        </a:lnSpc>
        <a:spcBef>
          <a:spcPct val="0"/>
        </a:spcBef>
        <a:buNone/>
        <a:defRPr sz="3750" kern="1200" cap="all" spc="75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68580" indent="-68580" algn="l" defTabSz="685800" rtl="0" eaLnBrk="1" latinLnBrk="0" hangingPunct="1">
        <a:lnSpc>
          <a:spcPct val="90000"/>
        </a:lnSpc>
        <a:spcBef>
          <a:spcPts val="900"/>
        </a:spcBef>
        <a:spcAft>
          <a:spcPts val="15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1650" kern="1200">
          <a:solidFill>
            <a:schemeClr val="tx1"/>
          </a:solidFill>
          <a:latin typeface="+mn-lt"/>
          <a:ea typeface="+mn-ea"/>
          <a:cs typeface="+mn-cs"/>
        </a:defRPr>
      </a:lvl1pPr>
      <a:lvl2pPr marL="198882" indent="-10287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Wingdings 3" pitchFamily="18" charset="2"/>
        <a:buChar char=""/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336042" indent="-10287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Wingdings 3" pitchFamily="18" charset="2"/>
        <a:buChar char=""/>
        <a:defRPr sz="1050" kern="1200">
          <a:solidFill>
            <a:schemeClr val="tx1"/>
          </a:solidFill>
          <a:latin typeface="+mn-lt"/>
          <a:ea typeface="+mn-ea"/>
          <a:cs typeface="+mn-cs"/>
        </a:defRPr>
      </a:lvl3pPr>
      <a:lvl4pPr marL="445770" indent="-10287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Wingdings 3" pitchFamily="18" charset="2"/>
        <a:buChar char=""/>
        <a:defRPr sz="1050" kern="1200">
          <a:solidFill>
            <a:schemeClr val="tx1"/>
          </a:solidFill>
          <a:latin typeface="+mn-lt"/>
          <a:ea typeface="+mn-ea"/>
          <a:cs typeface="+mn-cs"/>
        </a:defRPr>
      </a:lvl4pPr>
      <a:lvl5pPr marL="582930" indent="-10287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Wingdings 3" pitchFamily="18" charset="2"/>
        <a:buChar char=""/>
        <a:defRPr sz="1050" kern="1200">
          <a:solidFill>
            <a:schemeClr val="tx1"/>
          </a:solidFill>
          <a:latin typeface="+mn-lt"/>
          <a:ea typeface="+mn-ea"/>
          <a:cs typeface="+mn-cs"/>
        </a:defRPr>
      </a:lvl5pPr>
      <a:lvl6pPr marL="685800" indent="-10287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Wingdings 3" pitchFamily="18" charset="2"/>
        <a:buChar char=""/>
        <a:defRPr sz="1050" kern="1200">
          <a:solidFill>
            <a:schemeClr val="tx1"/>
          </a:solidFill>
          <a:latin typeface="+mn-lt"/>
          <a:ea typeface="+mn-ea"/>
          <a:cs typeface="+mn-cs"/>
        </a:defRPr>
      </a:lvl6pPr>
      <a:lvl7pPr marL="795528" indent="-10287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Wingdings 3" pitchFamily="18" charset="2"/>
        <a:buChar char=""/>
        <a:defRPr sz="1050" kern="1200">
          <a:solidFill>
            <a:schemeClr val="tx1"/>
          </a:solidFill>
          <a:latin typeface="+mn-lt"/>
          <a:ea typeface="+mn-ea"/>
          <a:cs typeface="+mn-cs"/>
        </a:defRPr>
      </a:lvl7pPr>
      <a:lvl8pPr marL="912114" indent="-10287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Wingdings 3" pitchFamily="18" charset="2"/>
        <a:buChar char=""/>
        <a:defRPr sz="1050" kern="1200">
          <a:solidFill>
            <a:schemeClr val="tx1"/>
          </a:solidFill>
          <a:latin typeface="+mn-lt"/>
          <a:ea typeface="+mn-ea"/>
          <a:cs typeface="+mn-cs"/>
        </a:defRPr>
      </a:lvl8pPr>
      <a:lvl9pPr marL="1021842" indent="-10287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Wingdings 3" pitchFamily="18" charset="2"/>
        <a:buChar char=""/>
        <a:defRPr sz="10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emf"/><Relationship Id="rId5" Type="http://schemas.openxmlformats.org/officeDocument/2006/relationships/image" Target="../media/image3.emf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39E4C68A-A4A9-48A4-9FF2-D2896B1EA0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857250"/>
            <a:ext cx="9144000" cy="51435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342900" fontAlgn="auto">
              <a:spcBef>
                <a:spcPts val="0"/>
              </a:spcBef>
              <a:spcAft>
                <a:spcPts val="0"/>
              </a:spcAft>
            </a:pPr>
            <a:endParaRPr lang="en-US" sz="1350">
              <a:solidFill>
                <a:prstClr val="white"/>
              </a:solidFill>
              <a:latin typeface="Tw Cen MT" panose="020B0602020104020603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2B9AEA5-52CB-49A6-AF8A-33502F291B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857250"/>
            <a:ext cx="3490722" cy="51435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342900" fontAlgn="auto">
              <a:spcBef>
                <a:spcPts val="0"/>
              </a:spcBef>
              <a:spcAft>
                <a:spcPts val="0"/>
              </a:spcAft>
            </a:pPr>
            <a:endParaRPr lang="en-US" sz="1350">
              <a:solidFill>
                <a:prstClr val="white"/>
              </a:solidFill>
              <a:latin typeface="Tw Cen MT" panose="020B0602020104020603"/>
            </a:endParaRPr>
          </a:p>
        </p:txBody>
      </p:sp>
      <p:sp>
        <p:nvSpPr>
          <p:cNvPr id="40" name="CuadroTexto 39">
            <a:extLst>
              <a:ext uri="{FF2B5EF4-FFF2-40B4-BE49-F238E27FC236}">
                <a16:creationId xmlns:a16="http://schemas.microsoft.com/office/drawing/2014/main" id="{0462D26E-7693-5D44-A34C-1A395E1952B5}"/>
              </a:ext>
            </a:extLst>
          </p:cNvPr>
          <p:cNvSpPr txBox="1"/>
          <p:nvPr/>
        </p:nvSpPr>
        <p:spPr>
          <a:xfrm>
            <a:off x="2491451" y="2098635"/>
            <a:ext cx="184731" cy="30008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pPr defTabSz="342900" fontAlgn="auto">
              <a:spcBef>
                <a:spcPts val="0"/>
              </a:spcBef>
              <a:spcAft>
                <a:spcPts val="0"/>
              </a:spcAft>
            </a:pPr>
            <a:endParaRPr lang="es-ES" sz="1350" dirty="0">
              <a:solidFill>
                <a:prstClr val="black"/>
              </a:solidFill>
              <a:latin typeface="Tw Cen MT" panose="020B0602020104020603"/>
              <a:cs typeface="+mn-cs"/>
            </a:endParaRPr>
          </a:p>
        </p:txBody>
      </p:sp>
      <p:sp>
        <p:nvSpPr>
          <p:cNvPr id="50" name="Rectángulo 49">
            <a:extLst>
              <a:ext uri="{FF2B5EF4-FFF2-40B4-BE49-F238E27FC236}">
                <a16:creationId xmlns:a16="http://schemas.microsoft.com/office/drawing/2014/main" id="{8C6CE474-BD07-AE42-A8D9-30086FC4B525}"/>
              </a:ext>
            </a:extLst>
          </p:cNvPr>
          <p:cNvSpPr/>
          <p:nvPr/>
        </p:nvSpPr>
        <p:spPr>
          <a:xfrm>
            <a:off x="-8301" y="857250"/>
            <a:ext cx="2716777" cy="51435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 defTabSz="342900" fontAlgn="auto">
              <a:spcBef>
                <a:spcPts val="0"/>
              </a:spcBef>
              <a:spcAft>
                <a:spcPts val="0"/>
              </a:spcAft>
            </a:pPr>
            <a:endParaRPr lang="es-ES" sz="1350">
              <a:solidFill>
                <a:srgbClr val="1CADE4"/>
              </a:solidFill>
              <a:latin typeface="Tw Cen MT" panose="020B0602020104020603"/>
            </a:endParaRPr>
          </a:p>
        </p:txBody>
      </p:sp>
      <p:sp>
        <p:nvSpPr>
          <p:cNvPr id="57" name="Rectángulo 56">
            <a:extLst>
              <a:ext uri="{FF2B5EF4-FFF2-40B4-BE49-F238E27FC236}">
                <a16:creationId xmlns:a16="http://schemas.microsoft.com/office/drawing/2014/main" id="{0DCB4897-C068-9046-B761-F0621D3746B5}"/>
              </a:ext>
            </a:extLst>
          </p:cNvPr>
          <p:cNvSpPr/>
          <p:nvPr/>
        </p:nvSpPr>
        <p:spPr>
          <a:xfrm>
            <a:off x="2708476" y="857250"/>
            <a:ext cx="782246" cy="514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342900" fontAlgn="auto">
              <a:spcBef>
                <a:spcPts val="0"/>
              </a:spcBef>
              <a:spcAft>
                <a:spcPts val="0"/>
              </a:spcAft>
            </a:pPr>
            <a:endParaRPr lang="es-ES" sz="1350">
              <a:solidFill>
                <a:prstClr val="white"/>
              </a:solidFill>
              <a:latin typeface="Tw Cen MT" panose="020B0602020104020603"/>
            </a:endParaRPr>
          </a:p>
        </p:txBody>
      </p:sp>
      <p:sp>
        <p:nvSpPr>
          <p:cNvPr id="60" name="Marcador de contenido 7">
            <a:extLst>
              <a:ext uri="{FF2B5EF4-FFF2-40B4-BE49-F238E27FC236}">
                <a16:creationId xmlns:a16="http://schemas.microsoft.com/office/drawing/2014/main" id="{72926FE4-5DC1-F949-8675-FB931FF76894}"/>
              </a:ext>
            </a:extLst>
          </p:cNvPr>
          <p:cNvSpPr txBox="1">
            <a:spLocks/>
          </p:cNvSpPr>
          <p:nvPr/>
        </p:nvSpPr>
        <p:spPr>
          <a:xfrm>
            <a:off x="2876308" y="1161086"/>
            <a:ext cx="6177989" cy="4149563"/>
          </a:xfrm>
          <a:prstGeom prst="rect">
            <a:avLst/>
          </a:prstGeom>
        </p:spPr>
        <p:txBody>
          <a:bodyPr vert="horz" lIns="34290" tIns="34290" rIns="34290" bIns="34290" rtlCol="0" anchor="ctr">
            <a:norm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65176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48056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94360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77240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14400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060704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216152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362456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8580" indent="-68580" defTabSz="685800" fontAlgn="auto">
              <a:spcBef>
                <a:spcPts val="900"/>
              </a:spcBef>
              <a:spcAft>
                <a:spcPts val="150"/>
              </a:spcAft>
              <a:buClr>
                <a:srgbClr val="1CADE4"/>
              </a:buClr>
            </a:pPr>
            <a:r>
              <a:rPr lang="es-ES" sz="3375" b="1" dirty="0">
                <a:solidFill>
                  <a:prstClr val="black"/>
                </a:solidFill>
                <a:latin typeface="Tw Cen MT" panose="020B0602020104020603"/>
              </a:rPr>
              <a:t>Módulo Jean Monnet </a:t>
            </a:r>
          </a:p>
          <a:p>
            <a:pPr marL="68580" indent="-68580" defTabSz="685800" fontAlgn="auto">
              <a:spcBef>
                <a:spcPts val="900"/>
              </a:spcBef>
              <a:spcAft>
                <a:spcPts val="150"/>
              </a:spcAft>
              <a:buClr>
                <a:srgbClr val="1CADE4"/>
              </a:buClr>
            </a:pPr>
            <a:r>
              <a:rPr lang="es-ES" sz="2625" b="1" dirty="0">
                <a:solidFill>
                  <a:prstClr val="black"/>
                </a:solidFill>
                <a:latin typeface="Tw Cen MT" panose="020B0602020104020603"/>
              </a:rPr>
              <a:t>          “</a:t>
            </a:r>
            <a:r>
              <a:rPr lang="en-GB" sz="2625" b="1" dirty="0">
                <a:solidFill>
                  <a:prstClr val="black"/>
                </a:solidFill>
                <a:latin typeface="Tw Cen MT" panose="020B0602020104020603"/>
              </a:rPr>
              <a:t>Europa global</a:t>
            </a:r>
            <a:r>
              <a:rPr lang="es-ES" sz="2625" b="1" dirty="0">
                <a:solidFill>
                  <a:prstClr val="black"/>
                </a:solidFill>
                <a:latin typeface="Tw Cen MT" panose="020B0602020104020603"/>
              </a:rPr>
              <a:t>”</a:t>
            </a:r>
          </a:p>
          <a:p>
            <a:pPr marL="68580" indent="-68580" defTabSz="685800" fontAlgn="auto">
              <a:spcBef>
                <a:spcPts val="900"/>
              </a:spcBef>
              <a:spcAft>
                <a:spcPts val="150"/>
              </a:spcAft>
              <a:buClr>
                <a:srgbClr val="1CADE4"/>
              </a:buClr>
            </a:pPr>
            <a:endParaRPr lang="es-ES" sz="1650" dirty="0">
              <a:solidFill>
                <a:prstClr val="black"/>
              </a:solidFill>
              <a:latin typeface="Tw Cen MT" panose="020B0602020104020603"/>
            </a:endParaRPr>
          </a:p>
          <a:p>
            <a:pPr marL="68580" indent="-68580" defTabSz="685800" fontAlgn="auto">
              <a:spcBef>
                <a:spcPts val="900"/>
              </a:spcBef>
              <a:spcAft>
                <a:spcPts val="150"/>
              </a:spcAft>
              <a:buClr>
                <a:srgbClr val="1CADE4"/>
              </a:buClr>
            </a:pPr>
            <a:r>
              <a:rPr lang="es-ES" sz="1200" dirty="0">
                <a:solidFill>
                  <a:prstClr val="black"/>
                </a:solidFill>
                <a:latin typeface="Garamond" panose="02020404030301010803" pitchFamily="18" charset="0"/>
              </a:rPr>
              <a:t> </a:t>
            </a:r>
            <a:endParaRPr lang="en-GB" sz="2100" dirty="0">
              <a:solidFill>
                <a:prstClr val="black"/>
              </a:solidFill>
              <a:latin typeface="Tw Cen MT" panose="020B0602020104020603"/>
            </a:endParaRPr>
          </a:p>
          <a:p>
            <a:pPr marL="0" indent="336233" algn="just" defTabSz="685800" fontAlgn="auto">
              <a:spcBef>
                <a:spcPts val="0"/>
              </a:spcBef>
              <a:spcAft>
                <a:spcPts val="600"/>
              </a:spcAft>
              <a:buClr>
                <a:srgbClr val="1CADE4"/>
              </a:buClr>
            </a:pPr>
            <a:endParaRPr lang="es-ES" sz="1500" dirty="0">
              <a:solidFill>
                <a:srgbClr val="222222"/>
              </a:solidFill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marL="0" indent="336233" algn="just" defTabSz="685800" fontAlgn="auto">
              <a:spcBef>
                <a:spcPts val="0"/>
              </a:spcBef>
              <a:spcAft>
                <a:spcPts val="600"/>
              </a:spcAft>
              <a:buClr>
                <a:srgbClr val="1CADE4"/>
              </a:buClr>
            </a:pPr>
            <a:endParaRPr lang="es-ES" sz="1500" dirty="0">
              <a:solidFill>
                <a:srgbClr val="222222"/>
              </a:solidFill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marL="0" indent="336233" algn="just" defTabSz="685800" fontAlgn="auto">
              <a:spcBef>
                <a:spcPts val="0"/>
              </a:spcBef>
              <a:spcAft>
                <a:spcPts val="600"/>
              </a:spcAft>
              <a:buClr>
                <a:srgbClr val="1CADE4"/>
              </a:buClr>
            </a:pPr>
            <a:endParaRPr lang="es-ES" sz="1500" dirty="0">
              <a:solidFill>
                <a:srgbClr val="222222"/>
              </a:solidFill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marL="0" indent="336233" algn="just" defTabSz="685800" fontAlgn="auto">
              <a:spcBef>
                <a:spcPts val="0"/>
              </a:spcBef>
              <a:spcAft>
                <a:spcPts val="600"/>
              </a:spcAft>
              <a:buClr>
                <a:srgbClr val="1CADE4"/>
              </a:buClr>
            </a:pPr>
            <a:endParaRPr lang="es-ES" sz="1500" dirty="0">
              <a:solidFill>
                <a:srgbClr val="222222"/>
              </a:solidFill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marL="0" indent="336233" algn="just" defTabSz="685800" fontAlgn="auto">
              <a:spcBef>
                <a:spcPts val="0"/>
              </a:spcBef>
              <a:spcAft>
                <a:spcPts val="600"/>
              </a:spcAft>
              <a:buClr>
                <a:srgbClr val="1CADE4"/>
              </a:buClr>
            </a:pPr>
            <a:endParaRPr lang="es-ES" sz="1500" dirty="0">
              <a:solidFill>
                <a:srgbClr val="222222"/>
              </a:solidFill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marL="0" indent="336233" algn="just" defTabSz="685800" fontAlgn="auto">
              <a:spcBef>
                <a:spcPts val="0"/>
              </a:spcBef>
              <a:spcAft>
                <a:spcPts val="600"/>
              </a:spcAft>
              <a:buClr>
                <a:srgbClr val="1CADE4"/>
              </a:buClr>
            </a:pPr>
            <a:r>
              <a:rPr lang="es-ES" sz="1500" dirty="0">
                <a:solidFill>
                  <a:srgbClr val="222222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Módulo Jean Monnet ERASMUS-JMO-2022</a:t>
            </a:r>
          </a:p>
          <a:p>
            <a:pPr marL="0" indent="336233" algn="just" defTabSz="685800" fontAlgn="auto">
              <a:spcBef>
                <a:spcPts val="0"/>
              </a:spcBef>
              <a:spcAft>
                <a:spcPts val="600"/>
              </a:spcAft>
              <a:buClr>
                <a:srgbClr val="1CADE4"/>
              </a:buClr>
            </a:pPr>
            <a:r>
              <a:rPr lang="es-ES" sz="1500" dirty="0">
                <a:solidFill>
                  <a:srgbClr val="222222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Proyecto número - 101085809 </a:t>
            </a:r>
          </a:p>
          <a:p>
            <a:pPr marL="68580" indent="-68580" defTabSz="685800" fontAlgn="auto">
              <a:spcBef>
                <a:spcPts val="900"/>
              </a:spcBef>
              <a:spcAft>
                <a:spcPts val="150"/>
              </a:spcAft>
              <a:buClr>
                <a:srgbClr val="1CADE4"/>
              </a:buClr>
            </a:pPr>
            <a:endParaRPr lang="es-ES" sz="1650" dirty="0">
              <a:solidFill>
                <a:prstClr val="black"/>
              </a:solidFill>
              <a:latin typeface="Tw Cen MT" panose="020B0602020104020603"/>
            </a:endParaRP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8065BBD4-F0EB-F4E1-ED54-A400D60646F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2892" y="3056517"/>
            <a:ext cx="1339215" cy="1153954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2BBE8AF9-B7B2-CBEE-A0F1-EBFD6682AD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892" y="4721765"/>
            <a:ext cx="1339215" cy="116586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5C17208C-09F9-9363-6ED4-225E85DD4DD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749" y="1373648"/>
            <a:ext cx="1337310" cy="11715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574496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p1.pichost.me/i/25/148393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6" y="0"/>
            <a:ext cx="91535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2362867" y="1843834"/>
            <a:ext cx="6765122" cy="3556000"/>
          </a:xfrm>
          <a:ln>
            <a:miter lim="800000"/>
            <a:headEnd/>
            <a:tailEnd/>
          </a:ln>
        </p:spPr>
        <p:txBody>
          <a:bodyPr rtlCol="0">
            <a:noAutofit/>
          </a:bodyPr>
          <a:lstStyle/>
          <a:p>
            <a:pPr algn="l"/>
            <a:br>
              <a:rPr lang="es-ES" sz="4000" b="1" dirty="0">
                <a:latin typeface="Cambria" panose="02040503050406030204" pitchFamily="18" charset="0"/>
              </a:rPr>
            </a:br>
            <a:r>
              <a:rPr lang="es-ES" sz="4000" b="1" dirty="0">
                <a:latin typeface="Cambria" panose="02040503050406030204" pitchFamily="18" charset="0"/>
              </a:rPr>
              <a:t>Módulo Jean Monnet </a:t>
            </a:r>
            <a:br>
              <a:rPr lang="es-ES" sz="4000" b="1" dirty="0">
                <a:latin typeface="Cambria" panose="02040503050406030204" pitchFamily="18" charset="0"/>
              </a:rPr>
            </a:br>
            <a:r>
              <a:rPr lang="es-ES" sz="2800" b="1" dirty="0">
                <a:latin typeface="Cambria" panose="02040503050406030204" pitchFamily="18" charset="0"/>
              </a:rPr>
              <a:t> “</a:t>
            </a:r>
            <a:r>
              <a:rPr lang="en-GB" sz="2800" b="1" dirty="0">
                <a:latin typeface="Cambria" panose="02040503050406030204" pitchFamily="18" charset="0"/>
              </a:rPr>
              <a:t>Europa global</a:t>
            </a:r>
            <a:r>
              <a:rPr lang="es-ES" sz="2800" b="1" dirty="0">
                <a:latin typeface="Cambria" panose="02040503050406030204" pitchFamily="18" charset="0"/>
              </a:rPr>
              <a:t>”</a:t>
            </a:r>
            <a:br>
              <a:rPr lang="es-ES" sz="2800" b="1" dirty="0"/>
            </a:br>
            <a:b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+mn-ea"/>
                <a:cs typeface="+mn-cs"/>
              </a:rPr>
            </a:br>
            <a:r>
              <a:rPr lang="es-E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+mn-ea"/>
                <a:cs typeface="+mn-cs"/>
              </a:rPr>
              <a:t>Derecho de la competencia de la Unión Europea</a:t>
            </a:r>
            <a:br>
              <a:rPr lang="es-ES" sz="2400" b="1" i="1" dirty="0">
                <a:latin typeface="Cambria" panose="02040503050406030204" pitchFamily="18" charset="0"/>
              </a:rPr>
            </a:br>
            <a:br>
              <a:rPr lang="es-ES" sz="2400" b="1" i="1" dirty="0">
                <a:latin typeface="Cambria" panose="02040503050406030204" pitchFamily="18" charset="0"/>
              </a:rPr>
            </a:br>
            <a:endParaRPr lang="es-ES" sz="2400" b="1" i="1" dirty="0">
              <a:solidFill>
                <a:srgbClr val="0070C0"/>
              </a:solidFill>
              <a:latin typeface="Cambria" panose="02040503050406030204" pitchFamily="18" charset="0"/>
            </a:endParaRPr>
          </a:p>
        </p:txBody>
      </p:sp>
      <p:sp>
        <p:nvSpPr>
          <p:cNvPr id="5126" name="2 Subtítulo"/>
          <p:cNvSpPr>
            <a:spLocks noGrp="1"/>
          </p:cNvSpPr>
          <p:nvPr>
            <p:ph type="subTitle" idx="1"/>
          </p:nvPr>
        </p:nvSpPr>
        <p:spPr>
          <a:xfrm>
            <a:off x="2207771" y="4803580"/>
            <a:ext cx="9144000" cy="935038"/>
          </a:xfrm>
        </p:spPr>
        <p:txBody>
          <a:bodyPr rtlCol="0">
            <a:noAutofit/>
          </a:bodyPr>
          <a:lstStyle/>
          <a:p>
            <a:pPr algn="l" eaLnBrk="1" fontAlgn="auto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s-CO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  Jesús Alfonso Soto Pineda</a:t>
            </a:r>
          </a:p>
        </p:txBody>
      </p:sp>
      <p:sp>
        <p:nvSpPr>
          <p:cNvPr id="6" name="5 Rectángulo"/>
          <p:cNvSpPr/>
          <p:nvPr/>
        </p:nvSpPr>
        <p:spPr bwMode="auto">
          <a:xfrm>
            <a:off x="-9525" y="5516563"/>
            <a:ext cx="9194800" cy="1341437"/>
          </a:xfrm>
          <a:prstGeom prst="rect">
            <a:avLst/>
          </a:prstGeom>
          <a:gradFill>
            <a:gsLst>
              <a:gs pos="29000">
                <a:srgbClr val="BF5B09"/>
              </a:gs>
              <a:gs pos="80000">
                <a:schemeClr val="accent6">
                  <a:lumMod val="82000"/>
                  <a:alpha val="42000"/>
                </a:schemeClr>
              </a:gs>
            </a:gsLst>
            <a:lin ang="16200000" scaled="0"/>
          </a:gradFill>
          <a:ln w="22225"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448310" algn="just">
              <a:spcBef>
                <a:spcPts val="0"/>
              </a:spcBef>
              <a:spcAft>
                <a:spcPts val="800"/>
              </a:spcAft>
            </a:pPr>
            <a:r>
              <a:rPr lang="es-ES" sz="2200" b="1" dirty="0">
                <a:solidFill>
                  <a:srgbClr val="222222"/>
                </a:solidFill>
                <a:effectLst/>
                <a:latin typeface="Cambria" panose="02040503050406030204" pitchFamily="18" charset="0"/>
                <a:ea typeface="Calibri" panose="020F0502020204030204" pitchFamily="34" charset="0"/>
              </a:rPr>
              <a:t>Módulo Jean Monnet ERASMUS-JMO-2022</a:t>
            </a:r>
          </a:p>
          <a:p>
            <a:pPr marL="0" marR="0" indent="448310" algn="just">
              <a:spcBef>
                <a:spcPts val="0"/>
              </a:spcBef>
              <a:spcAft>
                <a:spcPts val="800"/>
              </a:spcAft>
            </a:pPr>
            <a:r>
              <a:rPr lang="es-ES" sz="2200" b="1" dirty="0">
                <a:solidFill>
                  <a:srgbClr val="222222"/>
                </a:solidFill>
                <a:latin typeface="Cambria" panose="02040503050406030204" pitchFamily="18" charset="0"/>
                <a:ea typeface="Calibri" panose="020F0502020204030204" pitchFamily="34" charset="0"/>
              </a:rPr>
              <a:t>Proyecto número </a:t>
            </a:r>
            <a:r>
              <a:rPr lang="es-ES" sz="2200" b="1" dirty="0">
                <a:solidFill>
                  <a:srgbClr val="222222"/>
                </a:solidFill>
                <a:effectLst/>
                <a:latin typeface="Cambria" panose="02040503050406030204" pitchFamily="18" charset="0"/>
                <a:ea typeface="Calibri" panose="020F0502020204030204" pitchFamily="34" charset="0"/>
              </a:rPr>
              <a:t>- 101085809 </a:t>
            </a:r>
          </a:p>
        </p:txBody>
      </p:sp>
      <p:sp>
        <p:nvSpPr>
          <p:cNvPr id="3" name="2 Rectángulo"/>
          <p:cNvSpPr/>
          <p:nvPr/>
        </p:nvSpPr>
        <p:spPr>
          <a:xfrm flipV="1">
            <a:off x="2529317" y="4622477"/>
            <a:ext cx="6305962" cy="64374"/>
          </a:xfrm>
          <a:prstGeom prst="rect">
            <a:avLst/>
          </a:prstGeom>
          <a:solidFill>
            <a:schemeClr val="bg1"/>
          </a:solidFill>
          <a:ln w="28575">
            <a:solidFill>
              <a:srgbClr val="C75F0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pic>
        <p:nvPicPr>
          <p:cNvPr id="4" name="Imagen 1">
            <a:extLst>
              <a:ext uri="{FF2B5EF4-FFF2-40B4-BE49-F238E27FC236}">
                <a16:creationId xmlns:a16="http://schemas.microsoft.com/office/drawing/2014/main" id="{3FF33522-E30A-DA9C-5907-1485E91FB0B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904" y="1651585"/>
            <a:ext cx="1785620" cy="1538605"/>
          </a:xfrm>
          <a:prstGeom prst="rect">
            <a:avLst/>
          </a:prstGeom>
        </p:spPr>
      </p:pic>
      <p:pic>
        <p:nvPicPr>
          <p:cNvPr id="5" name="Imagen 2">
            <a:extLst>
              <a:ext uri="{FF2B5EF4-FFF2-40B4-BE49-F238E27FC236}">
                <a16:creationId xmlns:a16="http://schemas.microsoft.com/office/drawing/2014/main" id="{8E66F5C5-E72C-ABBD-77FE-5069C792F4C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354" y="3254808"/>
            <a:ext cx="1785620" cy="155448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Imagen 3">
            <a:extLst>
              <a:ext uri="{FF2B5EF4-FFF2-40B4-BE49-F238E27FC236}">
                <a16:creationId xmlns:a16="http://schemas.microsoft.com/office/drawing/2014/main" id="{62155B44-97B6-868D-57AC-E2EED054559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53" y="-24011"/>
            <a:ext cx="1783080" cy="1562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p1.pichost.me/i/68/192755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958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Rectángulo"/>
          <p:cNvSpPr/>
          <p:nvPr/>
        </p:nvSpPr>
        <p:spPr bwMode="auto">
          <a:xfrm>
            <a:off x="-65088" y="2997200"/>
            <a:ext cx="9209088" cy="3960813"/>
          </a:xfrm>
          <a:prstGeom prst="rect">
            <a:avLst/>
          </a:prstGeom>
          <a:gradFill>
            <a:gsLst>
              <a:gs pos="13000">
                <a:srgbClr val="C75F09"/>
              </a:gs>
              <a:gs pos="64000">
                <a:schemeClr val="accent6">
                  <a:lumMod val="75000"/>
                  <a:alpha val="48000"/>
                </a:schemeClr>
              </a:gs>
            </a:gsLst>
          </a:gra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-504094" y="4103531"/>
            <a:ext cx="9468544" cy="2620962"/>
          </a:xfrm>
          <a:ln>
            <a:miter lim="800000"/>
            <a:headEnd/>
            <a:tailEnd/>
          </a:ln>
        </p:spPr>
        <p:txBody>
          <a:bodyPr rtlCol="0">
            <a:no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79400" algn="l"/>
              </a:tabLst>
            </a:pPr>
            <a:br>
              <a:rPr lang="es-CO" sz="2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</a:br>
            <a:r>
              <a:rPr lang="en-US" sz="2400" b="1" i="1" dirty="0" err="1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Institucional</a:t>
            </a:r>
            <a:br>
              <a:rPr lang="en-US" sz="24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</a:br>
            <a:r>
              <a:rPr lang="en-US" sz="2400" b="1" i="1" dirty="0" err="1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Constitucional</a:t>
            </a:r>
            <a:br>
              <a:rPr lang="en-US" sz="24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</a:br>
            <a:r>
              <a:rPr lang="en-US" sz="24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Horizontal</a:t>
            </a:r>
            <a:br>
              <a:rPr lang="en-US" sz="24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</a:br>
            <a:r>
              <a:rPr lang="en-US" sz="2400" b="1" i="1" dirty="0" err="1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Publico</a:t>
            </a:r>
            <a:br>
              <a:rPr lang="en-US" sz="24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</a:br>
            <a:r>
              <a:rPr lang="en-US" sz="24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General</a:t>
            </a:r>
            <a:br>
              <a:rPr lang="en-US" sz="24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</a:br>
            <a:r>
              <a:rPr lang="en-US" sz="24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Con </a:t>
            </a:r>
            <a:r>
              <a:rPr lang="en-US" sz="2400" b="1" i="1" dirty="0" err="1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efecto</a:t>
            </a:r>
            <a:r>
              <a:rPr lang="en-US" sz="24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 </a:t>
            </a:r>
            <a:r>
              <a:rPr lang="en-US" sz="2400" b="1" i="1" dirty="0" err="1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directo</a:t>
            </a:r>
            <a:br>
              <a:rPr lang="en-US" sz="24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</a:br>
            <a:r>
              <a:rPr lang="en-US" sz="24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Extraterritorial</a:t>
            </a:r>
            <a:br>
              <a:rPr lang="en-US" sz="2400" dirty="0">
                <a:latin typeface="Cambria"/>
                <a:cs typeface="Cambria"/>
              </a:rPr>
            </a:br>
            <a:r>
              <a:rPr lang="es-CO" sz="2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	</a:t>
            </a:r>
            <a:endParaRPr lang="es-CO" sz="2600" b="1" i="1" dirty="0">
              <a:solidFill>
                <a:srgbClr val="00305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19496" y="3248294"/>
            <a:ext cx="956351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Sistema Europeo de Defensa de la Competencia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img0.mxstatic.com/wallpapers/c2a88ace3c9d679b79d97939df84bb4a_large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544" y="-1539551"/>
            <a:ext cx="9176544" cy="8497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Rectángulo"/>
          <p:cNvSpPr/>
          <p:nvPr/>
        </p:nvSpPr>
        <p:spPr bwMode="auto">
          <a:xfrm>
            <a:off x="-65088" y="2636912"/>
            <a:ext cx="9209088" cy="4321101"/>
          </a:xfrm>
          <a:prstGeom prst="rect">
            <a:avLst/>
          </a:prstGeom>
          <a:gradFill>
            <a:gsLst>
              <a:gs pos="21000">
                <a:srgbClr val="C75F09"/>
              </a:gs>
              <a:gs pos="88000">
                <a:schemeClr val="accent6">
                  <a:lumMod val="75000"/>
                  <a:alpha val="48000"/>
                </a:schemeClr>
              </a:gs>
            </a:gsLst>
          </a:gra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2 CuadroTexto">
            <a:extLst>
              <a:ext uri="{FF2B5EF4-FFF2-40B4-BE49-F238E27FC236}">
                <a16:creationId xmlns:a16="http://schemas.microsoft.com/office/drawing/2014/main" id="{B598C0D4-DB70-BC50-6D62-CA97832C3174}"/>
              </a:ext>
            </a:extLst>
          </p:cNvPr>
          <p:cNvSpPr txBox="1"/>
          <p:nvPr/>
        </p:nvSpPr>
        <p:spPr>
          <a:xfrm>
            <a:off x="181768" y="2851864"/>
            <a:ext cx="8780463" cy="61555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sz="3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Conductas relevantes</a:t>
            </a:r>
          </a:p>
        </p:txBody>
      </p:sp>
      <p:sp>
        <p:nvSpPr>
          <p:cNvPr id="11" name="1 Título">
            <a:extLst>
              <a:ext uri="{FF2B5EF4-FFF2-40B4-BE49-F238E27FC236}">
                <a16:creationId xmlns:a16="http://schemas.microsoft.com/office/drawing/2014/main" id="{9D54293E-C78E-6021-41BE-B7A0A142735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348148" y="3748346"/>
            <a:ext cx="9468544" cy="2620962"/>
          </a:xfrm>
          <a:ln>
            <a:miter lim="800000"/>
            <a:headEnd/>
            <a:tailEnd/>
          </a:ln>
        </p:spPr>
        <p:txBody>
          <a:bodyPr rtlCol="0">
            <a:no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br>
              <a:rPr lang="es-CO" sz="2600" b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</a:br>
            <a:r>
              <a:rPr lang="es-CO" sz="25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	</a:t>
            </a:r>
            <a:r>
              <a:rPr lang="es-ES" sz="25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Todas aquellas conductas que:</a:t>
            </a:r>
            <a:br>
              <a:rPr lang="es-ES" sz="25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</a:br>
            <a:br>
              <a:rPr lang="es-ES" sz="25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</a:br>
            <a:r>
              <a:rPr lang="es-ES" sz="25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Limiten</a:t>
            </a:r>
            <a:br>
              <a:rPr lang="es-ES" sz="25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</a:br>
            <a:r>
              <a:rPr lang="es-ES" sz="25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Restrinjan</a:t>
            </a:r>
            <a:br>
              <a:rPr lang="es-ES" sz="25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</a:br>
            <a:r>
              <a:rPr lang="es-ES" sz="25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Distorsionen</a:t>
            </a:r>
            <a:br>
              <a:rPr lang="es-ES" sz="2800" dirty="0">
                <a:latin typeface="Cambria"/>
                <a:cs typeface="Cambria"/>
              </a:rPr>
            </a:br>
            <a:endParaRPr lang="es-CO" sz="2600" b="1" i="1" dirty="0">
              <a:solidFill>
                <a:srgbClr val="00305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65240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www.psdgraphics.com/file/abstract-ocea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49"/>
            <a:ext cx="9163050" cy="6956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Rectángulo"/>
          <p:cNvSpPr/>
          <p:nvPr/>
        </p:nvSpPr>
        <p:spPr bwMode="auto">
          <a:xfrm>
            <a:off x="-32544" y="3590539"/>
            <a:ext cx="9209088" cy="3561003"/>
          </a:xfrm>
          <a:prstGeom prst="rect">
            <a:avLst/>
          </a:prstGeom>
          <a:gradFill>
            <a:gsLst>
              <a:gs pos="35000">
                <a:srgbClr val="C75F09"/>
              </a:gs>
              <a:gs pos="77000">
                <a:schemeClr val="accent6">
                  <a:lumMod val="75000"/>
                  <a:alpha val="48000"/>
                </a:schemeClr>
              </a:gs>
            </a:gsLst>
          </a:gra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1 Título">
            <a:extLst>
              <a:ext uri="{FF2B5EF4-FFF2-40B4-BE49-F238E27FC236}">
                <a16:creationId xmlns:a16="http://schemas.microsoft.com/office/drawing/2014/main" id="{32B1B0E0-3677-B01D-93BB-A250724B777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283637" y="4533923"/>
            <a:ext cx="9468544" cy="2620962"/>
          </a:xfrm>
          <a:ln>
            <a:miter lim="800000"/>
            <a:headEnd/>
            <a:tailEnd/>
          </a:ln>
        </p:spPr>
        <p:txBody>
          <a:bodyPr rtlCol="0">
            <a:noAutofit/>
          </a:bodyPr>
          <a:lstStyle/>
          <a:p>
            <a:pPr marL="215900" indent="-215900" algn="l">
              <a:lnSpc>
                <a:spcPct val="100000"/>
              </a:lnSpc>
              <a:spcBef>
                <a:spcPts val="820"/>
              </a:spcBef>
              <a:buChar char="-"/>
              <a:tabLst>
                <a:tab pos="215900" algn="l"/>
              </a:tabLst>
            </a:pPr>
            <a:br>
              <a:rPr lang="es-CO" sz="25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</a:br>
            <a:r>
              <a:rPr lang="es-CO" sz="25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- C</a:t>
            </a:r>
            <a:r>
              <a:rPr lang="es-ES" sz="2200" b="1" i="1" dirty="0" err="1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oncertación</a:t>
            </a:r>
            <a:r>
              <a:rPr lang="es-ES" sz="22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 relacionada con las condiciones “naturales” del mercado </a:t>
            </a:r>
            <a:br>
              <a:rPr lang="es-ES" sz="22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</a:br>
            <a:r>
              <a:rPr lang="es-ES" sz="22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- Acuerdos entre empresas dirigidos, entre otros, a: </a:t>
            </a:r>
            <a:br>
              <a:rPr lang="es-ES" sz="22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</a:br>
            <a:r>
              <a:rPr lang="es-ES" sz="22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	- Compartir información</a:t>
            </a:r>
            <a:br>
              <a:rPr lang="es-ES" sz="22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</a:br>
            <a:r>
              <a:rPr lang="es-ES" sz="22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	- Dividir el mercado</a:t>
            </a:r>
            <a:br>
              <a:rPr lang="es-ES" sz="22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</a:br>
            <a:r>
              <a:rPr lang="es-ES" sz="22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	- Establecer precios</a:t>
            </a:r>
            <a:br>
              <a:rPr lang="es-ES" sz="22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</a:br>
            <a:r>
              <a:rPr lang="es-ES" sz="22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	- Condicionar el acceso o uso de materias primas</a:t>
            </a:r>
            <a:br>
              <a:rPr lang="es-ES" sz="22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</a:br>
            <a:r>
              <a:rPr lang="es-ES" sz="22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	- Establecer ratios de producción</a:t>
            </a:r>
            <a:br>
              <a:rPr lang="es-ES" sz="22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</a:br>
            <a:r>
              <a:rPr lang="es-ES" sz="22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	- Determinar la velocidad y el alcance de la evolución tecnológica</a:t>
            </a:r>
            <a:br>
              <a:rPr lang="es-ES" sz="25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</a:br>
            <a:br>
              <a:rPr lang="es-CO" sz="25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</a:br>
            <a:br>
              <a:rPr lang="es-CO" sz="25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</a:br>
            <a:r>
              <a:rPr lang="es-CO" sz="25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	</a:t>
            </a:r>
            <a:br>
              <a:rPr lang="es-CO" sz="2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</a:br>
            <a:r>
              <a:rPr lang="es-CO" sz="2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	</a:t>
            </a:r>
            <a:endParaRPr lang="es-CO" sz="2600" b="1" i="1" dirty="0">
              <a:solidFill>
                <a:srgbClr val="00305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  <p:sp>
        <p:nvSpPr>
          <p:cNvPr id="11" name="2 CuadroTexto">
            <a:extLst>
              <a:ext uri="{FF2B5EF4-FFF2-40B4-BE49-F238E27FC236}">
                <a16:creationId xmlns:a16="http://schemas.microsoft.com/office/drawing/2014/main" id="{3BF70FD7-BDE6-40AA-6567-D89622F3B204}"/>
              </a:ext>
            </a:extLst>
          </p:cNvPr>
          <p:cNvSpPr txBox="1"/>
          <p:nvPr/>
        </p:nvSpPr>
        <p:spPr>
          <a:xfrm>
            <a:off x="60403" y="2862698"/>
            <a:ext cx="8780463" cy="61555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sz="3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Conductas colusorias (Carteles)</a:t>
            </a:r>
          </a:p>
        </p:txBody>
      </p:sp>
    </p:spTree>
    <p:extLst>
      <p:ext uri="{BB962C8B-B14F-4D97-AF65-F5344CB8AC3E}">
        <p14:creationId xmlns:p14="http://schemas.microsoft.com/office/powerpoint/2010/main" val="25717796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p1.pichost.me/i/68/192755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958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Rectángulo"/>
          <p:cNvSpPr/>
          <p:nvPr/>
        </p:nvSpPr>
        <p:spPr bwMode="auto">
          <a:xfrm>
            <a:off x="-65088" y="2997200"/>
            <a:ext cx="9209088" cy="3960813"/>
          </a:xfrm>
          <a:prstGeom prst="rect">
            <a:avLst/>
          </a:prstGeom>
          <a:gradFill>
            <a:gsLst>
              <a:gs pos="13000">
                <a:srgbClr val="C75F09"/>
              </a:gs>
              <a:gs pos="64000">
                <a:schemeClr val="accent6">
                  <a:lumMod val="75000"/>
                  <a:alpha val="48000"/>
                </a:schemeClr>
              </a:gs>
            </a:gsLst>
          </a:gra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323528" y="4699200"/>
            <a:ext cx="9468544" cy="2620962"/>
          </a:xfrm>
          <a:ln>
            <a:miter lim="800000"/>
            <a:headEnd/>
            <a:tailEnd/>
          </a:ln>
        </p:spPr>
        <p:txBody>
          <a:bodyPr rtlCol="0">
            <a:noAutofit/>
          </a:bodyPr>
          <a:lstStyle/>
          <a:p>
            <a:pPr marL="12700" algn="l">
              <a:lnSpc>
                <a:spcPct val="100000"/>
              </a:lnSpc>
              <a:spcBef>
                <a:spcPts val="100"/>
              </a:spcBef>
              <a:tabLst>
                <a:tab pos="215900" algn="l"/>
              </a:tabLst>
            </a:pPr>
            <a:r>
              <a:rPr lang="es-ES" sz="24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- Acuerdos Horizontales</a:t>
            </a:r>
            <a:br>
              <a:rPr lang="es-ES" sz="24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</a:br>
            <a:r>
              <a:rPr lang="es-ES" sz="24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- Acuerdos Verticales</a:t>
            </a:r>
            <a:br>
              <a:rPr lang="es-ES" sz="24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</a:br>
            <a:r>
              <a:rPr lang="es-ES" sz="24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		- Menor impacto</a:t>
            </a:r>
            <a:br>
              <a:rPr lang="es-ES" sz="24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</a:br>
            <a:r>
              <a:rPr lang="es-ES" sz="24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		- Presiones de:</a:t>
            </a:r>
            <a:br>
              <a:rPr lang="es-ES" sz="24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</a:br>
            <a:r>
              <a:rPr lang="es-ES" sz="24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			- Exclusividad</a:t>
            </a:r>
            <a:br>
              <a:rPr lang="es-ES" sz="24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</a:br>
            <a:r>
              <a:rPr lang="es-ES" sz="24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			- Restricciones en publicidad</a:t>
            </a:r>
            <a:br>
              <a:rPr lang="es-ES" sz="24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</a:br>
            <a:r>
              <a:rPr lang="es-ES" sz="24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			- Ventas atadas</a:t>
            </a:r>
            <a:br>
              <a:rPr lang="es-ES" sz="24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</a:br>
            <a:r>
              <a:rPr lang="es-ES" sz="24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- MINIMIS</a:t>
            </a:r>
            <a:br>
              <a:rPr lang="es-ES" sz="3700" dirty="0">
                <a:latin typeface="Cambria"/>
                <a:cs typeface="Cambria"/>
              </a:rPr>
            </a:br>
            <a:br>
              <a:rPr lang="en-US" sz="24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</a:br>
            <a:br>
              <a:rPr lang="en-US" sz="2400" dirty="0">
                <a:latin typeface="Cambria"/>
                <a:cs typeface="Cambria"/>
              </a:rPr>
            </a:br>
            <a:r>
              <a:rPr lang="es-CO" sz="2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	</a:t>
            </a:r>
            <a:endParaRPr lang="es-CO" sz="2600" b="1" i="1" dirty="0">
              <a:solidFill>
                <a:srgbClr val="00305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  <p:sp>
        <p:nvSpPr>
          <p:cNvPr id="4" name="2 CuadroTexto">
            <a:extLst>
              <a:ext uri="{FF2B5EF4-FFF2-40B4-BE49-F238E27FC236}">
                <a16:creationId xmlns:a16="http://schemas.microsoft.com/office/drawing/2014/main" id="{8F9BD4DA-C4B9-4886-4A5E-9E9636D8788C}"/>
              </a:ext>
            </a:extLst>
          </p:cNvPr>
          <p:cNvSpPr txBox="1"/>
          <p:nvPr/>
        </p:nvSpPr>
        <p:spPr>
          <a:xfrm>
            <a:off x="0" y="2997200"/>
            <a:ext cx="8780463" cy="61555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sz="3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Conductas colusorias (Carteles)</a:t>
            </a:r>
          </a:p>
        </p:txBody>
      </p:sp>
    </p:spTree>
    <p:extLst>
      <p:ext uri="{BB962C8B-B14F-4D97-AF65-F5344CB8AC3E}">
        <p14:creationId xmlns:p14="http://schemas.microsoft.com/office/powerpoint/2010/main" val="42244741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img0.mxstatic.com/wallpapers/c2a88ace3c9d679b79d97939df84bb4a_large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544" y="-1539551"/>
            <a:ext cx="9176544" cy="8497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Rectángulo"/>
          <p:cNvSpPr/>
          <p:nvPr/>
        </p:nvSpPr>
        <p:spPr bwMode="auto">
          <a:xfrm>
            <a:off x="-65088" y="2636912"/>
            <a:ext cx="9209088" cy="4321101"/>
          </a:xfrm>
          <a:prstGeom prst="rect">
            <a:avLst/>
          </a:prstGeom>
          <a:gradFill>
            <a:gsLst>
              <a:gs pos="21000">
                <a:srgbClr val="C75F09"/>
              </a:gs>
              <a:gs pos="88000">
                <a:schemeClr val="accent6">
                  <a:lumMod val="75000"/>
                  <a:alpha val="48000"/>
                </a:schemeClr>
              </a:gs>
            </a:gsLst>
          </a:gra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2 CuadroTexto">
            <a:extLst>
              <a:ext uri="{FF2B5EF4-FFF2-40B4-BE49-F238E27FC236}">
                <a16:creationId xmlns:a16="http://schemas.microsoft.com/office/drawing/2014/main" id="{B598C0D4-DB70-BC50-6D62-CA97832C3174}"/>
              </a:ext>
            </a:extLst>
          </p:cNvPr>
          <p:cNvSpPr txBox="1"/>
          <p:nvPr/>
        </p:nvSpPr>
        <p:spPr>
          <a:xfrm>
            <a:off x="181768" y="2851864"/>
            <a:ext cx="8780463" cy="61555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sz="3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Abuso de una posición de dominio</a:t>
            </a:r>
          </a:p>
        </p:txBody>
      </p:sp>
      <p:sp>
        <p:nvSpPr>
          <p:cNvPr id="11" name="1 Título">
            <a:extLst>
              <a:ext uri="{FF2B5EF4-FFF2-40B4-BE49-F238E27FC236}">
                <a16:creationId xmlns:a16="http://schemas.microsoft.com/office/drawing/2014/main" id="{9D54293E-C78E-6021-41BE-B7A0A142735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044624" y="4220663"/>
            <a:ext cx="9468544" cy="2620962"/>
          </a:xfrm>
          <a:ln>
            <a:miter lim="800000"/>
            <a:headEnd/>
            <a:tailEnd/>
          </a:ln>
        </p:spPr>
        <p:txBody>
          <a:bodyPr rtlCol="0">
            <a:noAutofit/>
          </a:bodyPr>
          <a:lstStyle/>
          <a:p>
            <a:pPr marL="12700" marR="14604" lvl="1" algn="r">
              <a:lnSpc>
                <a:spcPct val="101400"/>
              </a:lnSpc>
              <a:spcBef>
                <a:spcPts val="1000"/>
              </a:spcBef>
              <a:tabLst>
                <a:tab pos="762000" algn="l"/>
              </a:tabLst>
            </a:pPr>
            <a:r>
              <a:rPr lang="es-ES" sz="25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Abuso, NO posición de dominio</a:t>
            </a:r>
            <a:br>
              <a:rPr lang="es-ES" sz="25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</a:br>
            <a:r>
              <a:rPr lang="es-ES" sz="25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Desaceleración del mercado</a:t>
            </a:r>
            <a:br>
              <a:rPr lang="es-ES" sz="25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</a:br>
            <a:r>
              <a:rPr lang="es-ES" sz="25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Afecta:</a:t>
            </a:r>
            <a:br>
              <a:rPr lang="es-ES" sz="25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</a:br>
            <a:r>
              <a:rPr lang="es-ES" sz="25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- Competidores</a:t>
            </a:r>
            <a:br>
              <a:rPr lang="es-ES" sz="25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</a:br>
            <a:r>
              <a:rPr lang="es-ES" sz="25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Proveedores</a:t>
            </a:r>
            <a:br>
              <a:rPr lang="es-ES" sz="25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</a:br>
            <a:r>
              <a:rPr lang="es-ES" sz="25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Distribuidores</a:t>
            </a:r>
            <a:br>
              <a:rPr lang="es-ES" sz="25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</a:br>
            <a:r>
              <a:rPr lang="es-ES" sz="25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Vendedores</a:t>
            </a:r>
            <a:br>
              <a:rPr lang="es-ES" sz="25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</a:br>
            <a:r>
              <a:rPr lang="es-ES" sz="25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Consumidores</a:t>
            </a:r>
            <a:br>
              <a:rPr lang="es-ES" sz="25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</a:br>
            <a:br>
              <a:rPr lang="es-ES" sz="2800" dirty="0">
                <a:latin typeface="Cambria"/>
                <a:cs typeface="Cambria"/>
              </a:rPr>
            </a:br>
            <a:endParaRPr lang="es-CO" sz="2600" b="1" i="1" dirty="0">
              <a:solidFill>
                <a:srgbClr val="00305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66864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www.psdgraphics.com/file/abstract-ocea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49"/>
            <a:ext cx="9163050" cy="6956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Rectángulo"/>
          <p:cNvSpPr/>
          <p:nvPr/>
        </p:nvSpPr>
        <p:spPr bwMode="auto">
          <a:xfrm>
            <a:off x="-32544" y="3590539"/>
            <a:ext cx="9209088" cy="3561003"/>
          </a:xfrm>
          <a:prstGeom prst="rect">
            <a:avLst/>
          </a:prstGeom>
          <a:gradFill>
            <a:gsLst>
              <a:gs pos="35000">
                <a:srgbClr val="C75F09"/>
              </a:gs>
              <a:gs pos="77000">
                <a:schemeClr val="accent6">
                  <a:lumMod val="75000"/>
                  <a:alpha val="48000"/>
                </a:schemeClr>
              </a:gs>
            </a:gsLst>
          </a:gra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1 Título">
            <a:extLst>
              <a:ext uri="{FF2B5EF4-FFF2-40B4-BE49-F238E27FC236}">
                <a16:creationId xmlns:a16="http://schemas.microsoft.com/office/drawing/2014/main" id="{32B1B0E0-3677-B01D-93BB-A250724B777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283637" y="4533923"/>
            <a:ext cx="9468544" cy="2620962"/>
          </a:xfrm>
          <a:ln>
            <a:miter lim="800000"/>
            <a:headEnd/>
            <a:tailEnd/>
          </a:ln>
        </p:spPr>
        <p:txBody>
          <a:bodyPr rtlCol="0">
            <a:noAutofit/>
          </a:bodyPr>
          <a:lstStyle/>
          <a:p>
            <a:pPr marL="215900" indent="-215900" algn="l">
              <a:lnSpc>
                <a:spcPct val="100000"/>
              </a:lnSpc>
              <a:spcBef>
                <a:spcPts val="820"/>
              </a:spcBef>
              <a:buChar char="-"/>
              <a:tabLst>
                <a:tab pos="215900" algn="l"/>
              </a:tabLst>
            </a:pPr>
            <a:br>
              <a:rPr lang="es-CO" sz="25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</a:br>
            <a:br>
              <a:rPr lang="es-ES" sz="22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</a:br>
            <a:r>
              <a:rPr lang="es-ES" sz="22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	- </a:t>
            </a:r>
            <a:r>
              <a:rPr lang="es-ES" sz="26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Precios predatorios</a:t>
            </a:r>
            <a:br>
              <a:rPr lang="es-ES" sz="26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</a:br>
            <a:r>
              <a:rPr lang="es-ES" sz="26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	- Pago reducido o fraccionado a proveedores</a:t>
            </a:r>
            <a:br>
              <a:rPr lang="es-ES" sz="26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</a:br>
            <a:r>
              <a:rPr lang="es-ES" sz="26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	- Actos de discriminación </a:t>
            </a:r>
            <a:br>
              <a:rPr lang="es-ES" sz="26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</a:br>
            <a:r>
              <a:rPr lang="es-ES" sz="26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	- Establecimiento de panorama anticompetitivo</a:t>
            </a:r>
            <a:br>
              <a:rPr lang="es-ES" sz="26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</a:br>
            <a:r>
              <a:rPr lang="es-ES" sz="26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	- Ventas atadas</a:t>
            </a:r>
            <a:br>
              <a:rPr lang="es-ES" sz="26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</a:br>
            <a:r>
              <a:rPr lang="es-ES" sz="26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	- Cierre </a:t>
            </a:r>
            <a:r>
              <a:rPr lang="es-ES" sz="2600" b="1" i="1" dirty="0" err="1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unilaterla</a:t>
            </a:r>
            <a:r>
              <a:rPr lang="es-ES" sz="26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 del mercado</a:t>
            </a:r>
            <a:br>
              <a:rPr lang="es-ES" sz="26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</a:br>
            <a:r>
              <a:rPr lang="es-ES" sz="26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	- ¿Dumping?</a:t>
            </a:r>
            <a:br>
              <a:rPr lang="es-ES" sz="25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</a:br>
            <a:br>
              <a:rPr lang="es-CO" sz="25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</a:br>
            <a:br>
              <a:rPr lang="es-CO" sz="25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</a:br>
            <a:r>
              <a:rPr lang="es-CO" sz="25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	</a:t>
            </a:r>
            <a:br>
              <a:rPr lang="es-CO" sz="2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</a:br>
            <a:r>
              <a:rPr lang="es-CO" sz="2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	</a:t>
            </a:r>
            <a:endParaRPr lang="es-CO" sz="2600" b="1" i="1" dirty="0">
              <a:solidFill>
                <a:srgbClr val="00305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  <p:sp>
        <p:nvSpPr>
          <p:cNvPr id="11" name="2 CuadroTexto">
            <a:extLst>
              <a:ext uri="{FF2B5EF4-FFF2-40B4-BE49-F238E27FC236}">
                <a16:creationId xmlns:a16="http://schemas.microsoft.com/office/drawing/2014/main" id="{3BF70FD7-BDE6-40AA-6567-D89622F3B204}"/>
              </a:ext>
            </a:extLst>
          </p:cNvPr>
          <p:cNvSpPr txBox="1"/>
          <p:nvPr/>
        </p:nvSpPr>
        <p:spPr>
          <a:xfrm>
            <a:off x="60403" y="2862698"/>
            <a:ext cx="8780463" cy="61555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sz="3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Tipos de abusos</a:t>
            </a:r>
          </a:p>
        </p:txBody>
      </p:sp>
    </p:spTree>
    <p:extLst>
      <p:ext uri="{BB962C8B-B14F-4D97-AF65-F5344CB8AC3E}">
        <p14:creationId xmlns:p14="http://schemas.microsoft.com/office/powerpoint/2010/main" val="31342970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p1.pichost.me/i/68/192755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958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Rectángulo"/>
          <p:cNvSpPr/>
          <p:nvPr/>
        </p:nvSpPr>
        <p:spPr bwMode="auto">
          <a:xfrm>
            <a:off x="-65088" y="2997200"/>
            <a:ext cx="9209088" cy="3960813"/>
          </a:xfrm>
          <a:prstGeom prst="rect">
            <a:avLst/>
          </a:prstGeom>
          <a:gradFill>
            <a:gsLst>
              <a:gs pos="13000">
                <a:srgbClr val="C75F09"/>
              </a:gs>
              <a:gs pos="64000">
                <a:schemeClr val="accent6">
                  <a:lumMod val="75000"/>
                  <a:alpha val="48000"/>
                </a:schemeClr>
              </a:gs>
            </a:gsLst>
          </a:gra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-504094" y="4103531"/>
            <a:ext cx="9468544" cy="2620962"/>
          </a:xfrm>
          <a:ln>
            <a:miter lim="800000"/>
            <a:headEnd/>
            <a:tailEnd/>
          </a:ln>
        </p:spPr>
        <p:txBody>
          <a:bodyPr rtlCol="0">
            <a:noAutofit/>
          </a:bodyPr>
          <a:lstStyle/>
          <a:p>
            <a:pPr marL="279400" indent="-266700">
              <a:lnSpc>
                <a:spcPct val="100000"/>
              </a:lnSpc>
              <a:spcBef>
                <a:spcPts val="100"/>
              </a:spcBef>
              <a:buChar char="-"/>
              <a:tabLst>
                <a:tab pos="279400" algn="l"/>
              </a:tabLst>
            </a:pPr>
            <a:br>
              <a:rPr lang="es-CO" sz="2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</a:br>
            <a:r>
              <a:rPr lang="en-US" sz="2400" b="1" i="1" dirty="0" err="1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Institucional</a:t>
            </a:r>
            <a:br>
              <a:rPr lang="en-US" sz="24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</a:br>
            <a:r>
              <a:rPr lang="en-US" sz="2400" b="1" i="1" dirty="0" err="1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Constitucional</a:t>
            </a:r>
            <a:br>
              <a:rPr lang="en-US" sz="24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</a:br>
            <a:r>
              <a:rPr lang="en-US" sz="24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Horizontal</a:t>
            </a:r>
            <a:br>
              <a:rPr lang="en-US" sz="24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</a:br>
            <a:r>
              <a:rPr lang="en-US" sz="2400" b="1" i="1" dirty="0" err="1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Publico</a:t>
            </a:r>
            <a:br>
              <a:rPr lang="en-US" sz="24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</a:br>
            <a:r>
              <a:rPr lang="en-US" sz="24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General</a:t>
            </a:r>
            <a:br>
              <a:rPr lang="en-US" sz="24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</a:br>
            <a:r>
              <a:rPr lang="en-US" sz="24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Con </a:t>
            </a:r>
            <a:r>
              <a:rPr lang="en-US" sz="2400" b="1" i="1" dirty="0" err="1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efecto</a:t>
            </a:r>
            <a:r>
              <a:rPr lang="en-US" sz="24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 </a:t>
            </a:r>
            <a:r>
              <a:rPr lang="en-US" sz="2400" b="1" i="1" dirty="0" err="1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directo</a:t>
            </a:r>
            <a:br>
              <a:rPr lang="en-US" sz="24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</a:br>
            <a:r>
              <a:rPr lang="en-US" sz="24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Extraterritorial</a:t>
            </a:r>
            <a:br>
              <a:rPr lang="en-US" sz="2400" dirty="0">
                <a:latin typeface="Cambria"/>
                <a:cs typeface="Cambria"/>
              </a:rPr>
            </a:br>
            <a:r>
              <a:rPr lang="es-CO" sz="2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	</a:t>
            </a:r>
            <a:endParaRPr lang="es-CO" sz="2600" b="1" i="1" dirty="0">
              <a:solidFill>
                <a:srgbClr val="00305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19496" y="3248294"/>
            <a:ext cx="956351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Sistema Europeo de Defensa de la Competencia</a:t>
            </a:r>
          </a:p>
        </p:txBody>
      </p:sp>
    </p:spTree>
    <p:extLst>
      <p:ext uri="{BB962C8B-B14F-4D97-AF65-F5344CB8AC3E}">
        <p14:creationId xmlns:p14="http://schemas.microsoft.com/office/powerpoint/2010/main" val="16379716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img0.mxstatic.com/wallpapers/c2a88ace3c9d679b79d97939df84bb4a_large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544" y="-1539551"/>
            <a:ext cx="9176544" cy="8497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Rectángulo"/>
          <p:cNvSpPr/>
          <p:nvPr/>
        </p:nvSpPr>
        <p:spPr bwMode="auto">
          <a:xfrm>
            <a:off x="-65088" y="2636912"/>
            <a:ext cx="9209088" cy="4321101"/>
          </a:xfrm>
          <a:prstGeom prst="rect">
            <a:avLst/>
          </a:prstGeom>
          <a:gradFill>
            <a:gsLst>
              <a:gs pos="21000">
                <a:srgbClr val="C75F09"/>
              </a:gs>
              <a:gs pos="88000">
                <a:schemeClr val="accent6">
                  <a:lumMod val="75000"/>
                  <a:alpha val="48000"/>
                </a:schemeClr>
              </a:gs>
            </a:gsLst>
          </a:gra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2 CuadroTexto">
            <a:extLst>
              <a:ext uri="{FF2B5EF4-FFF2-40B4-BE49-F238E27FC236}">
                <a16:creationId xmlns:a16="http://schemas.microsoft.com/office/drawing/2014/main" id="{B598C0D4-DB70-BC50-6D62-CA97832C3174}"/>
              </a:ext>
            </a:extLst>
          </p:cNvPr>
          <p:cNvSpPr txBox="1"/>
          <p:nvPr/>
        </p:nvSpPr>
        <p:spPr>
          <a:xfrm>
            <a:off x="181768" y="2851864"/>
            <a:ext cx="8780463" cy="61555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sz="3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Las Concentraciones empresariales</a:t>
            </a:r>
          </a:p>
        </p:txBody>
      </p:sp>
      <p:sp>
        <p:nvSpPr>
          <p:cNvPr id="11" name="1 Título">
            <a:extLst>
              <a:ext uri="{FF2B5EF4-FFF2-40B4-BE49-F238E27FC236}">
                <a16:creationId xmlns:a16="http://schemas.microsoft.com/office/drawing/2014/main" id="{9D54293E-C78E-6021-41BE-B7A0A142735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348148" y="3748346"/>
            <a:ext cx="9468544" cy="2620962"/>
          </a:xfrm>
          <a:ln>
            <a:miter lim="800000"/>
            <a:headEnd/>
            <a:tailEnd/>
          </a:ln>
        </p:spPr>
        <p:txBody>
          <a:bodyPr rtlCol="0">
            <a:no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br>
              <a:rPr lang="es-CO" sz="2600" b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</a:br>
            <a:r>
              <a:rPr lang="es-CO" sz="25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	</a:t>
            </a:r>
            <a:r>
              <a:rPr lang="es-ES" sz="32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Una vía para consolidar poder de mercado</a:t>
            </a:r>
            <a:br>
              <a:rPr lang="es-ES" sz="32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</a:br>
            <a:r>
              <a:rPr lang="es-ES" sz="32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Sinergias, liquidez, economías de escala, cooperación, coordinación</a:t>
            </a:r>
            <a:br>
              <a:rPr lang="es-ES" sz="32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</a:br>
            <a:r>
              <a:rPr lang="es-ES" sz="32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Elemento fundamental: el cambio en el control</a:t>
            </a:r>
            <a:br>
              <a:rPr lang="es-ES" sz="25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</a:br>
            <a:br>
              <a:rPr lang="es-ES" sz="2800" dirty="0">
                <a:latin typeface="Cambria"/>
                <a:cs typeface="Cambria"/>
              </a:rPr>
            </a:br>
            <a:endParaRPr lang="es-CO" sz="2600" b="1" i="1" dirty="0">
              <a:solidFill>
                <a:srgbClr val="00305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05231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www.psdgraphics.com/file/abstract-ocea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49"/>
            <a:ext cx="9163050" cy="6956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Rectángulo"/>
          <p:cNvSpPr/>
          <p:nvPr/>
        </p:nvSpPr>
        <p:spPr bwMode="auto">
          <a:xfrm>
            <a:off x="-32544" y="3590539"/>
            <a:ext cx="9209088" cy="3561003"/>
          </a:xfrm>
          <a:prstGeom prst="rect">
            <a:avLst/>
          </a:prstGeom>
          <a:gradFill>
            <a:gsLst>
              <a:gs pos="35000">
                <a:srgbClr val="C75F09"/>
              </a:gs>
              <a:gs pos="77000">
                <a:schemeClr val="accent6">
                  <a:lumMod val="75000"/>
                  <a:alpha val="48000"/>
                </a:schemeClr>
              </a:gs>
            </a:gsLst>
          </a:gra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1 Título">
            <a:extLst>
              <a:ext uri="{FF2B5EF4-FFF2-40B4-BE49-F238E27FC236}">
                <a16:creationId xmlns:a16="http://schemas.microsoft.com/office/drawing/2014/main" id="{32B1B0E0-3677-B01D-93BB-A250724B777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67544" y="4642868"/>
            <a:ext cx="9468544" cy="2620962"/>
          </a:xfrm>
          <a:ln>
            <a:miter lim="800000"/>
            <a:headEnd/>
            <a:tailEnd/>
          </a:ln>
        </p:spPr>
        <p:txBody>
          <a:bodyPr rtlCol="0">
            <a:noAutofit/>
          </a:bodyPr>
          <a:lstStyle/>
          <a:p>
            <a:pPr algn="l">
              <a:lnSpc>
                <a:spcPct val="100000"/>
              </a:lnSpc>
              <a:spcBef>
                <a:spcPts val="820"/>
              </a:spcBef>
              <a:tabLst>
                <a:tab pos="215900" algn="l"/>
              </a:tabLst>
            </a:pPr>
            <a:br>
              <a:rPr lang="es-ES" sz="22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</a:br>
            <a:r>
              <a:rPr lang="es-ES" sz="24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	- Cargo a fondos públicos</a:t>
            </a:r>
            <a:br>
              <a:rPr lang="es-ES" sz="24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</a:br>
            <a:br>
              <a:rPr lang="es-ES" sz="24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</a:br>
            <a:r>
              <a:rPr lang="es-ES" sz="24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	- Selectividad</a:t>
            </a:r>
            <a:br>
              <a:rPr lang="es-ES" sz="24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</a:br>
            <a:br>
              <a:rPr lang="es-ES" sz="24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</a:br>
            <a:r>
              <a:rPr lang="es-ES" sz="24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	- Ventaja</a:t>
            </a:r>
            <a:br>
              <a:rPr lang="es-ES" sz="24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</a:br>
            <a:br>
              <a:rPr lang="es-ES" sz="24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</a:br>
            <a:r>
              <a:rPr lang="es-ES" sz="24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	- Deformación de la competencia entre Estados miembros</a:t>
            </a:r>
            <a:br>
              <a:rPr lang="es-ES" sz="22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</a:br>
            <a:r>
              <a:rPr lang="es-ES" sz="22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	</a:t>
            </a:r>
            <a:br>
              <a:rPr lang="es-ES" sz="25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</a:br>
            <a:br>
              <a:rPr lang="es-CO" sz="25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</a:br>
            <a:br>
              <a:rPr lang="es-CO" sz="25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</a:br>
            <a:r>
              <a:rPr lang="es-CO" sz="25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	</a:t>
            </a:r>
            <a:br>
              <a:rPr lang="es-CO" sz="2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</a:br>
            <a:r>
              <a:rPr lang="es-CO" sz="2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	</a:t>
            </a:r>
            <a:endParaRPr lang="es-CO" sz="2600" b="1" i="1" dirty="0">
              <a:solidFill>
                <a:srgbClr val="00305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  <p:sp>
        <p:nvSpPr>
          <p:cNvPr id="11" name="2 CuadroTexto">
            <a:extLst>
              <a:ext uri="{FF2B5EF4-FFF2-40B4-BE49-F238E27FC236}">
                <a16:creationId xmlns:a16="http://schemas.microsoft.com/office/drawing/2014/main" id="{3BF70FD7-BDE6-40AA-6567-D89622F3B204}"/>
              </a:ext>
            </a:extLst>
          </p:cNvPr>
          <p:cNvSpPr txBox="1"/>
          <p:nvPr/>
        </p:nvSpPr>
        <p:spPr>
          <a:xfrm>
            <a:off x="60403" y="2862698"/>
            <a:ext cx="8780463" cy="61555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sz="3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El control de ayudas públicas</a:t>
            </a:r>
          </a:p>
        </p:txBody>
      </p:sp>
    </p:spTree>
    <p:extLst>
      <p:ext uri="{BB962C8B-B14F-4D97-AF65-F5344CB8AC3E}">
        <p14:creationId xmlns:p14="http://schemas.microsoft.com/office/powerpoint/2010/main" val="24673800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p1.pichost.me/i/68/192755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958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Rectángulo"/>
          <p:cNvSpPr/>
          <p:nvPr/>
        </p:nvSpPr>
        <p:spPr bwMode="auto">
          <a:xfrm>
            <a:off x="-65088" y="2997200"/>
            <a:ext cx="9209088" cy="3960813"/>
          </a:xfrm>
          <a:prstGeom prst="rect">
            <a:avLst/>
          </a:prstGeom>
          <a:gradFill>
            <a:gsLst>
              <a:gs pos="13000">
                <a:srgbClr val="C75F09"/>
              </a:gs>
              <a:gs pos="64000">
                <a:schemeClr val="accent6">
                  <a:lumMod val="75000"/>
                  <a:alpha val="48000"/>
                </a:schemeClr>
              </a:gs>
            </a:gsLst>
          </a:gra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691680" y="4637188"/>
            <a:ext cx="9468544" cy="2620962"/>
          </a:xfrm>
          <a:ln>
            <a:miter lim="800000"/>
            <a:headEnd/>
            <a:tailEnd/>
          </a:ln>
        </p:spPr>
        <p:txBody>
          <a:bodyPr rtlCol="0">
            <a:noAutofit/>
          </a:bodyPr>
          <a:lstStyle/>
          <a:p>
            <a:pPr marL="12700" algn="l">
              <a:lnSpc>
                <a:spcPct val="100000"/>
              </a:lnSpc>
              <a:spcBef>
                <a:spcPts val="100"/>
              </a:spcBef>
              <a:tabLst>
                <a:tab pos="215900" algn="l"/>
              </a:tabLst>
            </a:pPr>
            <a:r>
              <a:rPr lang="es-ES" sz="30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- Liquidez</a:t>
            </a:r>
            <a:br>
              <a:rPr lang="es-ES" sz="30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</a:br>
            <a:r>
              <a:rPr lang="es-ES" sz="30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- Incentivos</a:t>
            </a:r>
            <a:br>
              <a:rPr lang="es-ES" sz="30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</a:br>
            <a:r>
              <a:rPr lang="es-ES" sz="30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- Rebaja de Impuestos</a:t>
            </a:r>
            <a:br>
              <a:rPr lang="es-ES" sz="30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</a:br>
            <a:r>
              <a:rPr lang="es-ES" sz="30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- Prestamos a bajo interés</a:t>
            </a:r>
            <a:br>
              <a:rPr lang="es-ES" sz="30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</a:br>
            <a:r>
              <a:rPr lang="es-ES" sz="30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- Garantías</a:t>
            </a:r>
            <a:br>
              <a:rPr lang="es-ES" sz="24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</a:br>
            <a:r>
              <a:rPr lang="es-ES" sz="24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		</a:t>
            </a:r>
            <a:br>
              <a:rPr lang="es-ES" sz="24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</a:br>
            <a:br>
              <a:rPr lang="es-ES" sz="3700" dirty="0">
                <a:latin typeface="Cambria"/>
                <a:cs typeface="Cambria"/>
              </a:rPr>
            </a:br>
            <a:br>
              <a:rPr lang="en-US" sz="24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</a:br>
            <a:br>
              <a:rPr lang="en-US" sz="2400" dirty="0">
                <a:latin typeface="Cambria"/>
                <a:cs typeface="Cambria"/>
              </a:rPr>
            </a:br>
            <a:r>
              <a:rPr lang="es-CO" sz="2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	</a:t>
            </a:r>
            <a:endParaRPr lang="es-CO" sz="2600" b="1" i="1" dirty="0">
              <a:solidFill>
                <a:srgbClr val="00305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  <p:sp>
        <p:nvSpPr>
          <p:cNvPr id="4" name="2 CuadroTexto">
            <a:extLst>
              <a:ext uri="{FF2B5EF4-FFF2-40B4-BE49-F238E27FC236}">
                <a16:creationId xmlns:a16="http://schemas.microsoft.com/office/drawing/2014/main" id="{8F9BD4DA-C4B9-4886-4A5E-9E9636D8788C}"/>
              </a:ext>
            </a:extLst>
          </p:cNvPr>
          <p:cNvSpPr txBox="1"/>
          <p:nvPr/>
        </p:nvSpPr>
        <p:spPr>
          <a:xfrm>
            <a:off x="432918" y="3121223"/>
            <a:ext cx="8780463" cy="61555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sz="3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Ayudas púbicas</a:t>
            </a:r>
          </a:p>
        </p:txBody>
      </p:sp>
    </p:spTree>
    <p:extLst>
      <p:ext uri="{BB962C8B-B14F-4D97-AF65-F5344CB8AC3E}">
        <p14:creationId xmlns:p14="http://schemas.microsoft.com/office/powerpoint/2010/main" val="261915527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img0.mxstatic.com/wallpapers/c2a88ace3c9d679b79d97939df84bb4a_large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544" y="-1539551"/>
            <a:ext cx="9176544" cy="8497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Rectángulo"/>
          <p:cNvSpPr/>
          <p:nvPr/>
        </p:nvSpPr>
        <p:spPr bwMode="auto">
          <a:xfrm>
            <a:off x="-65088" y="2636912"/>
            <a:ext cx="9209088" cy="4321101"/>
          </a:xfrm>
          <a:prstGeom prst="rect">
            <a:avLst/>
          </a:prstGeom>
          <a:gradFill>
            <a:gsLst>
              <a:gs pos="21000">
                <a:srgbClr val="C75F09"/>
              </a:gs>
              <a:gs pos="88000">
                <a:schemeClr val="accent6">
                  <a:lumMod val="75000"/>
                  <a:alpha val="48000"/>
                </a:schemeClr>
              </a:gs>
            </a:gsLst>
          </a:gra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2 CuadroTexto">
            <a:extLst>
              <a:ext uri="{FF2B5EF4-FFF2-40B4-BE49-F238E27FC236}">
                <a16:creationId xmlns:a16="http://schemas.microsoft.com/office/drawing/2014/main" id="{B598C0D4-DB70-BC50-6D62-CA97832C3174}"/>
              </a:ext>
            </a:extLst>
          </p:cNvPr>
          <p:cNvSpPr txBox="1"/>
          <p:nvPr/>
        </p:nvSpPr>
        <p:spPr>
          <a:xfrm>
            <a:off x="181768" y="2851864"/>
            <a:ext cx="8780463" cy="61555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sz="3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Otras ayudas</a:t>
            </a:r>
          </a:p>
        </p:txBody>
      </p:sp>
      <p:sp>
        <p:nvSpPr>
          <p:cNvPr id="11" name="1 Título">
            <a:extLst>
              <a:ext uri="{FF2B5EF4-FFF2-40B4-BE49-F238E27FC236}">
                <a16:creationId xmlns:a16="http://schemas.microsoft.com/office/drawing/2014/main" id="{9D54293E-C78E-6021-41BE-B7A0A142735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044624" y="4220663"/>
            <a:ext cx="9468544" cy="2620962"/>
          </a:xfrm>
          <a:ln>
            <a:miter lim="800000"/>
            <a:headEnd/>
            <a:tailEnd/>
          </a:ln>
        </p:spPr>
        <p:txBody>
          <a:bodyPr rtlCol="0">
            <a:noAutofit/>
          </a:bodyPr>
          <a:lstStyle/>
          <a:p>
            <a:pPr marL="12700" marR="14604" lvl="1" algn="r">
              <a:lnSpc>
                <a:spcPct val="101400"/>
              </a:lnSpc>
              <a:spcBef>
                <a:spcPts val="1000"/>
              </a:spcBef>
              <a:tabLst>
                <a:tab pos="762000" algn="l"/>
              </a:tabLst>
            </a:pPr>
            <a:r>
              <a:rPr lang="es-ES" sz="32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Compra de acciones</a:t>
            </a:r>
            <a:br>
              <a:rPr lang="es-ES" sz="32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</a:br>
            <a:r>
              <a:rPr lang="es-ES" sz="32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Impuestos dirigidos</a:t>
            </a:r>
            <a:br>
              <a:rPr lang="es-ES" sz="32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</a:br>
            <a:r>
              <a:rPr lang="es-ES" sz="32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Sistema de insolvencia</a:t>
            </a:r>
            <a:br>
              <a:rPr lang="es-ES" sz="32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</a:br>
            <a:r>
              <a:rPr lang="es-ES" sz="32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Beneficios en seguridad social</a:t>
            </a:r>
            <a:br>
              <a:rPr lang="es-ES" sz="32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</a:br>
            <a:r>
              <a:rPr lang="es-ES" sz="32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Disparidad local y foránea</a:t>
            </a:r>
            <a:br>
              <a:rPr lang="es-ES" sz="25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</a:br>
            <a:br>
              <a:rPr lang="es-ES" sz="25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</a:br>
            <a:br>
              <a:rPr lang="es-ES" sz="2800" dirty="0">
                <a:latin typeface="Cambria"/>
                <a:cs typeface="Cambria"/>
              </a:rPr>
            </a:br>
            <a:endParaRPr lang="es-CO" sz="2600" b="1" i="1" dirty="0">
              <a:solidFill>
                <a:srgbClr val="00305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362786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p1.pichost.me/i/24/146728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66" y="-28575"/>
            <a:ext cx="918448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90826" y="-410239"/>
            <a:ext cx="8883103" cy="3556000"/>
          </a:xfrm>
          <a:ln>
            <a:miter lim="800000"/>
            <a:headEnd/>
            <a:tailEnd/>
          </a:ln>
        </p:spPr>
        <p:txBody>
          <a:bodyPr rtlCol="0">
            <a:noAutofit/>
          </a:bodyPr>
          <a:lstStyle/>
          <a:p>
            <a:pPr algn="r"/>
            <a:r>
              <a:rPr lang="es-ES" sz="2500" b="1" i="1" dirty="0">
                <a:solidFill>
                  <a:srgbClr val="FF0000"/>
                </a:solidFill>
                <a:latin typeface="Cambria" panose="02040503050406030204" pitchFamily="18" charset="0"/>
              </a:rPr>
              <a:t>Derecho de la competencia de la Unión Europea</a:t>
            </a:r>
            <a:br>
              <a:rPr lang="es-ES" sz="2500" dirty="0"/>
            </a:br>
            <a:br>
              <a:rPr lang="es-ES" sz="2500" b="1" i="1" dirty="0">
                <a:latin typeface="Cambria" panose="02040503050406030204" pitchFamily="18" charset="0"/>
              </a:rPr>
            </a:br>
            <a:br>
              <a:rPr lang="es-ES" sz="2000" b="1" i="1" dirty="0">
                <a:latin typeface="Cambria" panose="02040503050406030204" pitchFamily="18" charset="0"/>
              </a:rPr>
            </a:br>
            <a:endParaRPr lang="es-ES" sz="2000" i="1" dirty="0">
              <a:latin typeface="Cambria" panose="02040503050406030204" pitchFamily="18" charset="0"/>
            </a:endParaRPr>
          </a:p>
        </p:txBody>
      </p:sp>
      <p:sp>
        <p:nvSpPr>
          <p:cNvPr id="5126" name="2 Subtítulo"/>
          <p:cNvSpPr>
            <a:spLocks noGrp="1"/>
          </p:cNvSpPr>
          <p:nvPr>
            <p:ph type="subTitle" idx="1"/>
          </p:nvPr>
        </p:nvSpPr>
        <p:spPr>
          <a:xfrm>
            <a:off x="5373799" y="2060848"/>
            <a:ext cx="4243388" cy="935037"/>
          </a:xfrm>
        </p:spPr>
        <p:txBody>
          <a:bodyPr rtlCol="0">
            <a:noAutofit/>
          </a:bodyPr>
          <a:lstStyle/>
          <a:p>
            <a:pPr eaLnBrk="1" fontAlgn="auto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s-CO" sz="2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Jesús Alfonso Soto Pineda</a:t>
            </a:r>
          </a:p>
        </p:txBody>
      </p:sp>
      <p:sp>
        <p:nvSpPr>
          <p:cNvPr id="6" name="5 Rectángulo"/>
          <p:cNvSpPr/>
          <p:nvPr/>
        </p:nvSpPr>
        <p:spPr bwMode="auto">
          <a:xfrm>
            <a:off x="-9525" y="5516563"/>
            <a:ext cx="9194800" cy="1341437"/>
          </a:xfrm>
          <a:prstGeom prst="rect">
            <a:avLst/>
          </a:prstGeom>
          <a:gradFill>
            <a:gsLst>
              <a:gs pos="29000">
                <a:srgbClr val="C45D08"/>
              </a:gs>
              <a:gs pos="80000">
                <a:schemeClr val="accent6">
                  <a:lumMod val="82000"/>
                  <a:alpha val="42000"/>
                </a:schemeClr>
              </a:gs>
            </a:gsLst>
            <a:lin ang="16200000" scaled="0"/>
          </a:gradFill>
          <a:ln w="22225"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5756584" y="2780928"/>
            <a:ext cx="3276489" cy="46038"/>
          </a:xfrm>
          <a:prstGeom prst="rect">
            <a:avLst/>
          </a:prstGeom>
          <a:solidFill>
            <a:schemeClr val="bg1"/>
          </a:solidFill>
          <a:ln w="28575">
            <a:solidFill>
              <a:srgbClr val="C75F0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851920" y="1755775"/>
            <a:ext cx="5181153" cy="46037"/>
          </a:xfrm>
          <a:prstGeom prst="rect">
            <a:avLst/>
          </a:prstGeom>
          <a:solidFill>
            <a:schemeClr val="bg1"/>
          </a:solidFill>
          <a:ln w="28575">
            <a:solidFill>
              <a:srgbClr val="C75F0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58C13E-C708-36DF-8603-64BBF6235E1D}"/>
              </a:ext>
            </a:extLst>
          </p:cNvPr>
          <p:cNvSpPr txBox="1"/>
          <p:nvPr/>
        </p:nvSpPr>
        <p:spPr>
          <a:xfrm>
            <a:off x="117106" y="4073280"/>
            <a:ext cx="6325390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s-ES" sz="2400" b="1" dirty="0">
                <a:solidFill>
                  <a:schemeClr val="bg1"/>
                </a:solidFill>
                <a:latin typeface="Cambria" panose="02040503050406030204" pitchFamily="18" charset="0"/>
              </a:rPr>
              <a:t>Este módulo Jean Monnet ha obtenido cofinanciación de la Unión Europea a través del programa Erasmus+ </a:t>
            </a:r>
            <a:r>
              <a:rPr lang="en-GB" sz="2400" b="1" dirty="0">
                <a:solidFill>
                  <a:schemeClr val="bg1"/>
                </a:solidFill>
                <a:latin typeface="Cambria" panose="02040503050406030204" pitchFamily="18" charset="0"/>
              </a:rPr>
              <a:t>Programme</a:t>
            </a:r>
          </a:p>
          <a:p>
            <a:pPr marL="0" indent="0">
              <a:buNone/>
            </a:pPr>
            <a:endParaRPr lang="en-GB" sz="2400" b="1" dirty="0">
              <a:solidFill>
                <a:schemeClr val="bg1"/>
              </a:solidFill>
              <a:latin typeface="Cambria" panose="02040503050406030204" pitchFamily="18" charset="0"/>
              <a:ea typeface="Calibri" panose="020F0502020204030204" pitchFamily="34" charset="0"/>
            </a:endParaRPr>
          </a:p>
          <a:p>
            <a:pPr marL="0" indent="0">
              <a:buNone/>
            </a:pPr>
            <a:r>
              <a:rPr lang="es-ES" sz="24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libri" panose="020F0502020204030204" pitchFamily="34" charset="0"/>
              </a:rPr>
              <a:t>EU as a global </a:t>
            </a:r>
            <a:r>
              <a:rPr lang="es-ES" sz="2400" b="1" dirty="0" err="1">
                <a:solidFill>
                  <a:schemeClr val="bg1"/>
                </a:solidFill>
                <a:effectLst/>
                <a:latin typeface="Cambria" panose="02040503050406030204" pitchFamily="18" charset="0"/>
                <a:ea typeface="Calibri" panose="020F0502020204030204" pitchFamily="34" charset="0"/>
              </a:rPr>
              <a:t>power</a:t>
            </a:r>
            <a:r>
              <a:rPr lang="es-ES" sz="24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libri" panose="020F0502020204030204" pitchFamily="34" charset="0"/>
              </a:rPr>
              <a:t> – Módulo Jean Monnet ERASMUS-JMO-2022</a:t>
            </a:r>
            <a:r>
              <a:rPr lang="es-ES" sz="24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</a:rPr>
              <a:t>Proyecto número </a:t>
            </a:r>
            <a:r>
              <a:rPr lang="es-ES" sz="24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libri" panose="020F0502020204030204" pitchFamily="34" charset="0"/>
              </a:rPr>
              <a:t>- 101085809 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15">
            <a:extLst>
              <a:ext uri="{FF2B5EF4-FFF2-40B4-BE49-F238E27FC236}">
                <a16:creationId xmlns:a16="http://schemas.microsoft.com/office/drawing/2014/main" id="{CBDDD243-ED5F-4896-B18B-ABCF4B7E12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857250"/>
            <a:ext cx="9141714" cy="3429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342900" fontAlgn="auto">
              <a:spcBef>
                <a:spcPts val="0"/>
              </a:spcBef>
              <a:spcAft>
                <a:spcPts val="0"/>
              </a:spcAft>
            </a:pPr>
            <a:endParaRPr lang="en-US" sz="1350">
              <a:solidFill>
                <a:prstClr val="white"/>
              </a:solidFill>
              <a:latin typeface="Tw Cen MT" panose="020B0602020104020603"/>
            </a:endParaRPr>
          </a:p>
        </p:txBody>
      </p:sp>
      <p:sp>
        <p:nvSpPr>
          <p:cNvPr id="22" name="Rectangle 17">
            <a:extLst>
              <a:ext uri="{FF2B5EF4-FFF2-40B4-BE49-F238E27FC236}">
                <a16:creationId xmlns:a16="http://schemas.microsoft.com/office/drawing/2014/main" id="{319E6BB3-DF2B-4751-97C5-B3DB949AED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286249"/>
            <a:ext cx="9141714" cy="171415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342900" fontAlgn="auto">
              <a:spcBef>
                <a:spcPts val="0"/>
              </a:spcBef>
              <a:spcAft>
                <a:spcPts val="0"/>
              </a:spcAft>
            </a:pPr>
            <a:endParaRPr lang="en-US" sz="1350">
              <a:solidFill>
                <a:prstClr val="white"/>
              </a:solidFill>
              <a:latin typeface="Tw Cen MT" panose="020B0602020104020603"/>
            </a:endParaRP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A61721DD-D110-44EE-82A7-D56AB687E6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571500" y="4760570"/>
            <a:ext cx="0" cy="685800"/>
          </a:xfrm>
          <a:prstGeom prst="line">
            <a:avLst/>
          </a:prstGeom>
          <a:ln w="1905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ángulo 12">
            <a:extLst>
              <a:ext uri="{FF2B5EF4-FFF2-40B4-BE49-F238E27FC236}">
                <a16:creationId xmlns:a16="http://schemas.microsoft.com/office/drawing/2014/main" id="{1CA8C12F-E72B-D04D-8B53-8D3BECFA61FD}"/>
              </a:ext>
            </a:extLst>
          </p:cNvPr>
          <p:cNvSpPr/>
          <p:nvPr/>
        </p:nvSpPr>
        <p:spPr>
          <a:xfrm>
            <a:off x="-2286" y="4664305"/>
            <a:ext cx="9146286" cy="133644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342900" fontAlgn="auto">
              <a:spcBef>
                <a:spcPts val="0"/>
              </a:spcBef>
              <a:spcAft>
                <a:spcPts val="0"/>
              </a:spcAft>
            </a:pPr>
            <a:endParaRPr lang="es-ES" sz="1350">
              <a:solidFill>
                <a:prstClr val="white"/>
              </a:solidFill>
              <a:latin typeface="Tw Cen MT" panose="020B0602020104020603"/>
            </a:endParaRPr>
          </a:p>
        </p:txBody>
      </p:sp>
      <p:sp>
        <p:nvSpPr>
          <p:cNvPr id="15" name="Rectángulo 14">
            <a:extLst>
              <a:ext uri="{FF2B5EF4-FFF2-40B4-BE49-F238E27FC236}">
                <a16:creationId xmlns:a16="http://schemas.microsoft.com/office/drawing/2014/main" id="{4DB989F6-0906-0C4A-B26C-2D986809F2D0}"/>
              </a:ext>
            </a:extLst>
          </p:cNvPr>
          <p:cNvSpPr/>
          <p:nvPr/>
        </p:nvSpPr>
        <p:spPr>
          <a:xfrm>
            <a:off x="-2286" y="3985217"/>
            <a:ext cx="9144000" cy="9115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342900" fontAlgn="auto">
              <a:spcBef>
                <a:spcPts val="0"/>
              </a:spcBef>
              <a:spcAft>
                <a:spcPts val="0"/>
              </a:spcAft>
            </a:pPr>
            <a:endParaRPr lang="es-ES" sz="1350">
              <a:solidFill>
                <a:prstClr val="white"/>
              </a:solidFill>
              <a:latin typeface="Tw Cen MT" panose="020B0602020104020603"/>
            </a:endParaRPr>
          </a:p>
        </p:txBody>
      </p:sp>
      <p:sp>
        <p:nvSpPr>
          <p:cNvPr id="24" name="Marcador de contenido 2">
            <a:extLst>
              <a:ext uri="{FF2B5EF4-FFF2-40B4-BE49-F238E27FC236}">
                <a16:creationId xmlns:a16="http://schemas.microsoft.com/office/drawing/2014/main" id="{89CC9BB4-2417-1248-BAA9-D0AC8F1FB1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4572" y="917244"/>
            <a:ext cx="9148572" cy="3748600"/>
          </a:xfrm>
        </p:spPr>
        <p:txBody>
          <a:bodyPr anchor="ctr">
            <a:noAutofit/>
          </a:bodyPr>
          <a:lstStyle/>
          <a:p>
            <a:pPr marL="0" indent="0" algn="ctr">
              <a:buNone/>
            </a:pPr>
            <a:r>
              <a:rPr lang="es-ES" sz="2250" dirty="0"/>
              <a:t>Este módulo Jean Monnet ha obtenido cofinanciación de la Unión          Europea a través del programa Erasmus+ </a:t>
            </a:r>
            <a:r>
              <a:rPr lang="en-GB" sz="2250" dirty="0"/>
              <a:t>Programme</a:t>
            </a:r>
          </a:p>
          <a:p>
            <a:pPr algn="l"/>
            <a:endParaRPr lang="es-ES" sz="1350" dirty="0">
              <a:solidFill>
                <a:srgbClr val="000000"/>
              </a:solidFill>
              <a:latin typeface="Garamond" panose="02020404030301010803" pitchFamily="18" charset="0"/>
            </a:endParaRPr>
          </a:p>
          <a:p>
            <a:endParaRPr lang="es-ES" sz="1350" dirty="0">
              <a:latin typeface="Garamond" panose="02020404030301010803" pitchFamily="18" charset="0"/>
            </a:endParaRPr>
          </a:p>
          <a:p>
            <a:r>
              <a:rPr lang="es-ES" sz="1350" dirty="0">
                <a:latin typeface="Garamond" panose="02020404030301010803" pitchFamily="18" charset="0"/>
              </a:rPr>
              <a:t> </a:t>
            </a:r>
            <a:endParaRPr lang="en-GB" sz="2250" dirty="0"/>
          </a:p>
          <a:p>
            <a:pPr marL="0" indent="336233" algn="just">
              <a:spcBef>
                <a:spcPts val="0"/>
              </a:spcBef>
              <a:spcAft>
                <a:spcPts val="600"/>
              </a:spcAft>
            </a:pPr>
            <a:r>
              <a:rPr lang="es-ES" sz="1800" dirty="0">
                <a:solidFill>
                  <a:srgbClr val="222222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EU as a global </a:t>
            </a:r>
            <a:r>
              <a:rPr lang="es-ES" sz="1800" dirty="0" err="1">
                <a:solidFill>
                  <a:srgbClr val="222222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power</a:t>
            </a:r>
            <a:r>
              <a:rPr lang="es-ES" sz="1800" dirty="0">
                <a:solidFill>
                  <a:srgbClr val="222222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 – Módulo Jean Monnet ERASMUS-JMO-2022</a:t>
            </a:r>
          </a:p>
          <a:p>
            <a:pPr marL="0" indent="336233" algn="just">
              <a:spcBef>
                <a:spcPts val="0"/>
              </a:spcBef>
              <a:spcAft>
                <a:spcPts val="600"/>
              </a:spcAft>
            </a:pPr>
            <a:r>
              <a:rPr lang="es-ES" sz="1800" dirty="0">
                <a:solidFill>
                  <a:srgbClr val="222222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Proyecto número - 101085809 </a:t>
            </a:r>
          </a:p>
          <a:p>
            <a:pPr marL="0" indent="336233" algn="just">
              <a:spcBef>
                <a:spcPts val="0"/>
              </a:spcBef>
              <a:spcAft>
                <a:spcPts val="600"/>
              </a:spcAft>
            </a:pPr>
            <a:endParaRPr lang="es-ES" sz="1800" dirty="0">
              <a:solidFill>
                <a:srgbClr val="222222"/>
              </a:solidFill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marL="0" indent="336233" algn="just">
              <a:spcBef>
                <a:spcPts val="0"/>
              </a:spcBef>
              <a:spcAft>
                <a:spcPts val="600"/>
              </a:spcAft>
            </a:pPr>
            <a:endParaRPr lang="es-ES" sz="1800" dirty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A0A2F69A-A920-4E7B-8184-76A6370119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821" y="4725837"/>
            <a:ext cx="2283105" cy="12586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19171556"/>
      </p:ext>
    </p:extLst>
  </p:cSld>
  <p:clrMapOvr>
    <a:masterClrMapping/>
  </p:clrMapOvr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3144</TotalTime>
  <Words>564</Words>
  <Application>Microsoft Macintosh PowerPoint</Application>
  <PresentationFormat>Presentación en pantalla (4:3)</PresentationFormat>
  <Paragraphs>61</Paragraphs>
  <Slides>15</Slides>
  <Notes>13</Notes>
  <HiddenSlides>0</HiddenSlides>
  <MMClips>0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25" baseType="lpstr">
      <vt:lpstr>Arial</vt:lpstr>
      <vt:lpstr>Calibri</vt:lpstr>
      <vt:lpstr>Cambria</vt:lpstr>
      <vt:lpstr>Garamond</vt:lpstr>
      <vt:lpstr>Times New Roman</vt:lpstr>
      <vt:lpstr>Tw Cen MT</vt:lpstr>
      <vt:lpstr>Tw Cen MT Condensed</vt:lpstr>
      <vt:lpstr>Wingdings 3</vt:lpstr>
      <vt:lpstr>Tema de Office</vt:lpstr>
      <vt:lpstr>Integral</vt:lpstr>
      <vt:lpstr>Presentación de PowerPoint</vt:lpstr>
      <vt:lpstr> Módulo Jean Monnet   “Europa global”  Derecho de la competencia de la Unión Europea  </vt:lpstr>
      <vt:lpstr> Institucional Constitucional Horizontal Publico General Con efecto directo Extraterritorial  </vt:lpstr>
      <vt:lpstr>  Todas aquellas conductas que:  Limiten Restrinjan Distorsionen </vt:lpstr>
      <vt:lpstr> - Concertación relacionada con las condiciones “naturales” del mercado  - Acuerdos entre empresas dirigidos, entre otros, a:   - Compartir información  - Dividir el mercado  - Establecer precios  - Condicionar el acceso o uso de materias primas  - Establecer ratios de producción  - Determinar la velocidad y el alcance de la evolución tecnológica      </vt:lpstr>
      <vt:lpstr>- Acuerdos Horizontales - Acuerdos Verticales   - Menor impacto   - Presiones de:    - Exclusividad    - Restricciones en publicidad    - Ventas atadas - MINIMIS    </vt:lpstr>
      <vt:lpstr>Abuso, NO posición de dominio Desaceleración del mercado Afecta: - Competidores Proveedores Distribuidores Vendedores Consumidores  </vt:lpstr>
      <vt:lpstr>   - Precios predatorios  - Pago reducido o fraccionado a proveedores  - Actos de discriminación   - Establecimiento de panorama anticompetitivo  - Ventas atadas  - Cierre unilaterla del mercado  - ¿Dumping?      </vt:lpstr>
      <vt:lpstr> Institucional Constitucional Horizontal Publico General Con efecto directo Extraterritorial  </vt:lpstr>
      <vt:lpstr>  Una vía para consolidar poder de mercado Sinergias, liquidez, economías de escala, cooperación, coordinación Elemento fundamental: el cambio en el control  </vt:lpstr>
      <vt:lpstr>  - Cargo a fondos públicos   - Selectividad   - Ventaja   - Deformación de la competencia entre Estados miembros        </vt:lpstr>
      <vt:lpstr>- Liquidez - Incentivos - Rebaja de Impuestos - Prestamos a bajo interés - Garantías        </vt:lpstr>
      <vt:lpstr>Compra de acciones Impuestos dirigidos Sistema de insolvencia Beneficios en seguridad social Disparidad local y foránea   </vt:lpstr>
      <vt:lpstr>Derecho de la competencia de la Unión Europea   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user</dc:creator>
  <cp:lastModifiedBy>SANDRA ESTEVE ÁLVAREZ</cp:lastModifiedBy>
  <cp:revision>199</cp:revision>
  <cp:lastPrinted>2020-10-22T15:59:04Z</cp:lastPrinted>
  <dcterms:created xsi:type="dcterms:W3CDTF">2014-10-16T18:05:29Z</dcterms:created>
  <dcterms:modified xsi:type="dcterms:W3CDTF">2023-03-08T11:22:44Z</dcterms:modified>
</cp:coreProperties>
</file>