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2" r:id="rId3"/>
    <p:sldId id="264" r:id="rId4"/>
    <p:sldId id="266" r:id="rId5"/>
    <p:sldId id="268" r:id="rId6"/>
    <p:sldId id="270" r:id="rId7"/>
    <p:sldId id="272" r:id="rId8"/>
    <p:sldId id="274" r:id="rId9"/>
    <p:sldId id="276" r:id="rId10"/>
  </p:sldIdLst>
  <p:sldSz cx="13233400" cy="7442200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70" d="100"/>
          <a:sy n="70" d="100"/>
        </p:scale>
        <p:origin x="663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83963C1-6794-49A7-AD95-9C4533C7EEDB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A3766AA-0E73-4164-B22A-4117D5EDDAE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07366F7-1228-4856-8DEE-4AF5EF691AA3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3E295F7-10F3-4453-A0EC-8CCE6D37C3A9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9AB82083-EF36-487E-9C9B-51F07B47B5FD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14F1167D-9CF5-43B7-9ED3-57A0710DA8CB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68345389-B50F-492A-AB85-2E46BFE373CB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4448B169-31E2-46D3-82FA-5FAA615D82E0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0CFA3EB-BFE5-4A0C-B05B-0DE18D633B5C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00F6CD9-C3B4-4F99-B917-48A08CE209DE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57A60FC-36DC-4A62-A00C-8FC4FF571E8B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6088691"/>
            <a:ext cx="2381747" cy="11837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820695" y="6088691"/>
            <a:ext cx="2721997" cy="11837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7438947" y="1748107"/>
            <a:ext cx="5103744" cy="4340585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197299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2142706"/>
            <a:ext cx="6124494" cy="512978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124494" cy="71027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3326502"/>
            <a:ext cx="6124494" cy="394598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326502"/>
            <a:ext cx="6124494" cy="394598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69713"/>
            <a:ext cx="5103744" cy="197299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69713"/>
            <a:ext cx="6124494" cy="315678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438947" y="2142706"/>
            <a:ext cx="5103744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6418199" y="169713"/>
            <a:ext cx="1020749" cy="315678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098700" y="169713"/>
            <a:ext cx="54439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6804993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804993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098700" y="3721100"/>
            <a:ext cx="54439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075" y="169713"/>
            <a:ext cx="2041498" cy="59189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928574" y="169713"/>
            <a:ext cx="5614119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9"/>
            <a:ext cx="6124494" cy="5918979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6418199" y="1353509"/>
            <a:ext cx="6124494" cy="2367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Personalizado</PresentationFormat>
  <Paragraphs>0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Arno Gimber</dc:creator>
  <cp:lastModifiedBy>ROSA MARTIN GASCUEÑA</cp:lastModifiedBy>
  <cp:revision>2</cp:revision>
  <cp:lastPrinted>2024-09-30T12:43:15Z</cp:lastPrinted>
  <dcterms:created xsi:type="dcterms:W3CDTF">2024-09-30T10:43:15Z</dcterms:created>
  <dcterms:modified xsi:type="dcterms:W3CDTF">2024-09-30T15:21:39Z</dcterms:modified>
</cp:coreProperties>
</file>