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13233400" cy="74422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63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566ABBF-4E11-4876-8746-65CBF5B9E25E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F2DBDE0-A4ED-4E31-B220-5AB3F648ADC6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6D71DC4-3721-452E-9FBE-FCE67DABE48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C01A6F2-78A0-48BB-872D-AEA17771BE6C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FD30A09A-0E5D-4145-8697-BFC34A175EDB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FC6D4190-3F3B-4DEB-8F28-A7CC5BCC9068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C18157B0-9A3C-45CB-AECB-0BE9BD4E375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A89D0D3-5314-4A8A-A716-3D23EFB87884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E09EFE1-42BB-4309-B2B1-791A9FE8211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E6630F8-8F7A-4C61-8076-C389020DE348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5ACAFBB-B91B-403A-942D-0F008011A4D3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552438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374274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374274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36451" y="169713"/>
            <a:ext cx="374274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036451" y="3721100"/>
            <a:ext cx="374274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779198" y="169713"/>
            <a:ext cx="4763495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779198" y="3721100"/>
            <a:ext cx="4763495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710277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197299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5694093"/>
            <a:ext cx="6124494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7145242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169713"/>
            <a:ext cx="4082996" cy="236759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2537304"/>
            <a:ext cx="4082996" cy="118379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7438947" y="169713"/>
            <a:ext cx="1020749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6124494" cy="414328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5496794"/>
            <a:ext cx="6124494" cy="17756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1353508"/>
            <a:ext cx="6124494" cy="17756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418199" y="3129202"/>
            <a:ext cx="6124494" cy="4143285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Arno Gimber</dc:creator>
  <cp:lastModifiedBy>ROSA MARTIN GASCUEÑA</cp:lastModifiedBy>
  <cp:revision>2</cp:revision>
  <cp:lastPrinted>2024-09-30T12:49:26Z</cp:lastPrinted>
  <dcterms:created xsi:type="dcterms:W3CDTF">2024-09-30T10:49:26Z</dcterms:created>
  <dcterms:modified xsi:type="dcterms:W3CDTF">2024-09-30T15:30:24Z</dcterms:modified>
</cp:coreProperties>
</file>