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2" r:id="rId3"/>
    <p:sldId id="264" r:id="rId4"/>
    <p:sldId id="266" r:id="rId5"/>
    <p:sldId id="268" r:id="rId6"/>
    <p:sldId id="270" r:id="rId7"/>
    <p:sldId id="272" r:id="rId8"/>
    <p:sldId id="274" r:id="rId9"/>
    <p:sldId id="276" r:id="rId10"/>
    <p:sldId id="278" r:id="rId11"/>
  </p:sldIdLst>
  <p:sldSz cx="13233400" cy="7442200"/>
  <p:notesSz cx="6858000" cy="9144000"/>
  <p:custDataLst>
    <p:tags r:id="rId12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0"/>
    <p:restoredTop sz="0"/>
  </p:normalViewPr>
  <p:slideViewPr>
    <p:cSldViewPr>
      <p:cViewPr varScale="1">
        <p:scale>
          <a:sx n="70" d="100"/>
          <a:sy n="70" d="100"/>
        </p:scale>
        <p:origin x="663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242E0A38-FEF4-4297-9056-6F382EA1CEED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2A047126-F665-401D-AF78-6F64575A0F57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857C8094-1101-418B-9715-644EF70A4B97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50D43C37-55AD-4B39-B40C-5EEE4978FDB8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08FC80E5-749A-4258-87AF-848B01115E0E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1E8949AA-6B64-421D-B40B-BAFE1B4A731F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9BE41131-9198-49BE-BDBB-D9DEF9AB106F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B4243C02-AAE9-4AA3-BA46-B8FDCBB26898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1D39E624-C09B-4538-8405-32DFA018F0D4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80C956A2-3DDF-46ED-8B71-C61FF9F2689F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9170988-81F1-437C-8A5E-DE04396CBE28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10" Type="http://schemas.openxmlformats.org/officeDocument/2006/relationships/image" Target="../media/image55.png"/><Relationship Id="rId4" Type="http://schemas.openxmlformats.org/officeDocument/2006/relationships/image" Target="../media/image49.png"/><Relationship Id="rId9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2537304"/>
            <a:ext cx="7145242" cy="4735183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7438947" y="169713"/>
            <a:ext cx="1701248" cy="157839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7438947" y="1748107"/>
            <a:ext cx="5103744" cy="5524380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169713"/>
            <a:ext cx="2381747" cy="2367592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675452" y="169713"/>
            <a:ext cx="4763495" cy="789197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675452" y="958910"/>
            <a:ext cx="4763495" cy="789197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2675452" y="1748107"/>
            <a:ext cx="4763495" cy="789197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9140196" y="169713"/>
            <a:ext cx="1701248" cy="1578394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10841444" y="169713"/>
            <a:ext cx="1701248" cy="157839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4082996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459698" y="169713"/>
            <a:ext cx="4082996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376701" y="169713"/>
            <a:ext cx="4082996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3721100"/>
            <a:ext cx="4082996" cy="3551387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376701" y="3721100"/>
            <a:ext cx="4082996" cy="3551387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8459698" y="3721100"/>
            <a:ext cx="4082996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4082996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459698" y="169713"/>
            <a:ext cx="4082996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376701" y="169713"/>
            <a:ext cx="4082996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3721100"/>
            <a:ext cx="4082996" cy="3551387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8459698" y="3721100"/>
            <a:ext cx="4082996" cy="3551387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376701" y="3721100"/>
            <a:ext cx="4082996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3721100"/>
            <a:ext cx="4082996" cy="2762190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4376701" y="3721100"/>
            <a:ext cx="8165992" cy="1972993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376701" y="5694093"/>
            <a:ext cx="8165992" cy="1578394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93705" y="6483290"/>
            <a:ext cx="2041498" cy="789197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2335203" y="6483290"/>
            <a:ext cx="2041498" cy="78919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12248987" cy="710277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7145242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119447" y="169713"/>
            <a:ext cx="4423246" cy="2762190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8119447" y="2931903"/>
            <a:ext cx="4423246" cy="789197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7438947" y="169713"/>
            <a:ext cx="680499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7438947" y="2931903"/>
            <a:ext cx="510374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169713"/>
            <a:ext cx="12248987" cy="1972993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2142706"/>
            <a:ext cx="7145242" cy="5129781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2551872" cy="118379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887075" y="169713"/>
            <a:ext cx="2041498" cy="59189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845577" y="169713"/>
            <a:ext cx="2041498" cy="118379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928574" y="169713"/>
            <a:ext cx="5614119" cy="59189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887075" y="761610"/>
            <a:ext cx="7655617" cy="59189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93705" y="1353508"/>
            <a:ext cx="6124494" cy="4143285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293705" y="5496794"/>
            <a:ext cx="6124494" cy="1775694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6418199" y="1353508"/>
            <a:ext cx="6124494" cy="1775694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6418199" y="3129202"/>
            <a:ext cx="6124494" cy="4143285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1.03.14"/>
  <p:tag name="AS_TITLE" val="Aspose.Slides for .NET 4.0 Client Profile"/>
  <p:tag name="AS_VERSION" val="21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Personalizado</PresentationFormat>
  <Paragraphs>0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Arno Gimber</dc:creator>
  <cp:lastModifiedBy>ROSA MARTIN GASCUEÑA</cp:lastModifiedBy>
  <cp:revision>2</cp:revision>
  <cp:lastPrinted>2024-09-30T12:46:45Z</cp:lastPrinted>
  <dcterms:created xsi:type="dcterms:W3CDTF">2024-09-30T10:46:45Z</dcterms:created>
  <dcterms:modified xsi:type="dcterms:W3CDTF">2024-09-30T15:25:55Z</dcterms:modified>
</cp:coreProperties>
</file>