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70" r:id="rId2"/>
  </p:sldIdLst>
  <p:sldSz cx="9144000" cy="6858000" type="screen4x3"/>
  <p:notesSz cx="6797675" cy="9926638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58C4"/>
    <a:srgbClr val="D735B8"/>
    <a:srgbClr val="A02088"/>
    <a:srgbClr val="8D75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197" cy="495927"/>
          </a:xfrm>
          <a:prstGeom prst="rect">
            <a:avLst/>
          </a:prstGeom>
        </p:spPr>
        <p:txBody>
          <a:bodyPr vert="horz" lIns="93113" tIns="46557" rIns="93113" bIns="46557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49868" y="0"/>
            <a:ext cx="2946197" cy="495927"/>
          </a:xfrm>
          <a:prstGeom prst="rect">
            <a:avLst/>
          </a:prstGeom>
        </p:spPr>
        <p:txBody>
          <a:bodyPr vert="horz" lIns="93113" tIns="46557" rIns="93113" bIns="46557" rtlCol="0"/>
          <a:lstStyle>
            <a:lvl1pPr algn="r">
              <a:defRPr sz="1200"/>
            </a:lvl1pPr>
          </a:lstStyle>
          <a:p>
            <a:fld id="{AC0D97EF-F52F-4C83-B986-39E9CA02EE99}" type="datetimeFigureOut">
              <a:rPr lang="es-ES" smtClean="0"/>
              <a:pPr/>
              <a:t>11/11/2019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13" tIns="46557" rIns="93113" bIns="46557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79768" y="4714546"/>
            <a:ext cx="5438140" cy="4468202"/>
          </a:xfrm>
          <a:prstGeom prst="rect">
            <a:avLst/>
          </a:prstGeom>
        </p:spPr>
        <p:txBody>
          <a:bodyPr vert="horz" lIns="93113" tIns="46557" rIns="93113" bIns="46557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429090"/>
            <a:ext cx="2946197" cy="495927"/>
          </a:xfrm>
          <a:prstGeom prst="rect">
            <a:avLst/>
          </a:prstGeom>
        </p:spPr>
        <p:txBody>
          <a:bodyPr vert="horz" lIns="93113" tIns="46557" rIns="93113" bIns="46557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49868" y="9429090"/>
            <a:ext cx="2946197" cy="495927"/>
          </a:xfrm>
          <a:prstGeom prst="rect">
            <a:avLst/>
          </a:prstGeom>
        </p:spPr>
        <p:txBody>
          <a:bodyPr vert="horz" lIns="93113" tIns="46557" rIns="93113" bIns="46557" rtlCol="0" anchor="b"/>
          <a:lstStyle>
            <a:lvl1pPr algn="r">
              <a:defRPr sz="1200"/>
            </a:lvl1pPr>
          </a:lstStyle>
          <a:p>
            <a:fld id="{6221706E-ECE3-4E8C-BF42-EBDF1004CA1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4416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AC91A4-75B9-44B2-AF1E-42A83758B21A}" type="slidenum">
              <a:rPr lang="es-ES" smtClean="0"/>
              <a:pPr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675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3106A-6F50-4AEA-92B3-F8000A144C9B}" type="datetimeFigureOut">
              <a:rPr lang="es-ES" smtClean="0"/>
              <a:pPr/>
              <a:t>11/11/2019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BE9E4-13BF-4244-BC08-8487792E3F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3106A-6F50-4AEA-92B3-F8000A144C9B}" type="datetimeFigureOut">
              <a:rPr lang="es-ES" smtClean="0"/>
              <a:pPr/>
              <a:t>11/11/2019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BE9E4-13BF-4244-BC08-8487792E3F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3106A-6F50-4AEA-92B3-F8000A144C9B}" type="datetimeFigureOut">
              <a:rPr lang="es-ES" smtClean="0"/>
              <a:pPr/>
              <a:t>11/11/2019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BE9E4-13BF-4244-BC08-8487792E3F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3106A-6F50-4AEA-92B3-F8000A144C9B}" type="datetimeFigureOut">
              <a:rPr lang="es-ES" smtClean="0"/>
              <a:pPr/>
              <a:t>11/11/2019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BE9E4-13BF-4244-BC08-8487792E3F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3106A-6F50-4AEA-92B3-F8000A144C9B}" type="datetimeFigureOut">
              <a:rPr lang="es-ES" smtClean="0"/>
              <a:pPr/>
              <a:t>11/11/2019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BE9E4-13BF-4244-BC08-8487792E3F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3106A-6F50-4AEA-92B3-F8000A144C9B}" type="datetimeFigureOut">
              <a:rPr lang="es-ES" smtClean="0"/>
              <a:pPr/>
              <a:t>11/11/2019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BE9E4-13BF-4244-BC08-8487792E3F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3106A-6F50-4AEA-92B3-F8000A144C9B}" type="datetimeFigureOut">
              <a:rPr lang="es-ES" smtClean="0"/>
              <a:pPr/>
              <a:t>11/11/2019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BE9E4-13BF-4244-BC08-8487792E3F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3106A-6F50-4AEA-92B3-F8000A144C9B}" type="datetimeFigureOut">
              <a:rPr lang="es-ES" smtClean="0"/>
              <a:pPr/>
              <a:t>11/11/2019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BE9E4-13BF-4244-BC08-8487792E3F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3106A-6F50-4AEA-92B3-F8000A144C9B}" type="datetimeFigureOut">
              <a:rPr lang="es-ES" smtClean="0"/>
              <a:pPr/>
              <a:t>11/11/2019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BE9E4-13BF-4244-BC08-8487792E3F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3106A-6F50-4AEA-92B3-F8000A144C9B}" type="datetimeFigureOut">
              <a:rPr lang="es-ES" smtClean="0"/>
              <a:pPr/>
              <a:t>11/11/2019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BE9E4-13BF-4244-BC08-8487792E3F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3106A-6F50-4AEA-92B3-F8000A144C9B}" type="datetimeFigureOut">
              <a:rPr lang="es-ES" smtClean="0"/>
              <a:pPr/>
              <a:t>11/11/2019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BE9E4-13BF-4244-BC08-8487792E3F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03106A-6F50-4AEA-92B3-F8000A144C9B}" type="datetimeFigureOut">
              <a:rPr lang="es-ES" smtClean="0"/>
              <a:pPr/>
              <a:t>11/11/2019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DBE9E4-13BF-4244-BC08-8487792E3F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-51770"/>
            <a:ext cx="9144000" cy="1176514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113621"/>
            <a:ext cx="9144000" cy="241018"/>
          </a:xfrm>
          <a:prstGeom prst="rect">
            <a:avLst/>
          </a:prstGeom>
          <a:solidFill>
            <a:srgbClr val="DE58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rgbClr val="DE58C4"/>
          </a:solidFill>
          <a:ln w="25400">
            <a:noFill/>
          </a:ln>
          <a:effectLst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286520"/>
            <a:ext cx="9144000" cy="35719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394967" y="1537614"/>
            <a:ext cx="8606189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ES" sz="1200" b="1" dirty="0" smtClean="0">
              <a:latin typeface="Helvetica bold"/>
            </a:endParaRPr>
          </a:p>
          <a:p>
            <a:pPr algn="just"/>
            <a:r>
              <a:rPr lang="es-ES" sz="1400" b="1" dirty="0" smtClean="0">
                <a:latin typeface="Helvetica bold"/>
              </a:rPr>
              <a:t>El Instituto de Investigaciones  Feministas de la Universidad Complutense de </a:t>
            </a:r>
            <a:r>
              <a:rPr lang="es-ES" sz="1400" b="1" dirty="0" smtClean="0">
                <a:latin typeface="Helvetica bold"/>
              </a:rPr>
              <a:t>Madrid </a:t>
            </a:r>
            <a:r>
              <a:rPr lang="es-ES" sz="1400" b="1" dirty="0" smtClean="0">
                <a:latin typeface="Helvetica bold"/>
              </a:rPr>
              <a:t>se complace en invitarle a la conferencia que Impartirá </a:t>
            </a:r>
            <a:r>
              <a:rPr lang="es-ES" sz="1400" b="1" dirty="0" smtClean="0">
                <a:latin typeface="Helvetica bold"/>
              </a:rPr>
              <a:t>Esther (</a:t>
            </a:r>
            <a:r>
              <a:rPr lang="es-ES" sz="1400" b="1" dirty="0" err="1" smtClean="0">
                <a:latin typeface="Helvetica bold"/>
              </a:rPr>
              <a:t>Mayoko</a:t>
            </a:r>
            <a:r>
              <a:rPr lang="es-ES" sz="1400" b="1" dirty="0" smtClean="0">
                <a:latin typeface="Helvetica bold"/>
              </a:rPr>
              <a:t>) Ortega, </a:t>
            </a:r>
            <a:r>
              <a:rPr lang="es-ES" sz="1400" b="1" dirty="0">
                <a:latin typeface="Helvetica bold"/>
              </a:rPr>
              <a:t>profesora </a:t>
            </a:r>
            <a:r>
              <a:rPr lang="es-ES" sz="1400" b="1" dirty="0">
                <a:latin typeface="Helvetica bold"/>
              </a:rPr>
              <a:t>en la Universidad </a:t>
            </a:r>
            <a:r>
              <a:rPr lang="es-ES" sz="1400" b="1" dirty="0" err="1">
                <a:latin typeface="Helvetica bold"/>
              </a:rPr>
              <a:t>Tufts-Skidmore</a:t>
            </a:r>
            <a:r>
              <a:rPr lang="es-ES" sz="1400" b="1" dirty="0">
                <a:latin typeface="Helvetica bold"/>
              </a:rPr>
              <a:t> y activista </a:t>
            </a:r>
            <a:r>
              <a:rPr lang="es-ES" sz="1400" b="1" dirty="0" smtClean="0">
                <a:latin typeface="Helvetica bold"/>
              </a:rPr>
              <a:t>feminista.</a:t>
            </a:r>
            <a:endParaRPr lang="es-ES" sz="1400" b="1" dirty="0">
              <a:latin typeface="Helvetica bold"/>
            </a:endParaRPr>
          </a:p>
          <a:p>
            <a:pPr algn="just"/>
            <a:endParaRPr lang="es-ES" sz="1400" b="1" dirty="0" smtClean="0">
              <a:solidFill>
                <a:srgbClr val="D735B8"/>
              </a:solidFill>
              <a:latin typeface="Helvetica bold"/>
            </a:endParaRPr>
          </a:p>
          <a:p>
            <a:pPr algn="just"/>
            <a:endParaRPr lang="es-ES" sz="1400" b="1" dirty="0" smtClean="0">
              <a:solidFill>
                <a:srgbClr val="D735B8"/>
              </a:solidFill>
              <a:latin typeface="Helvetica bold"/>
            </a:endParaRPr>
          </a:p>
          <a:p>
            <a:pPr algn="ctr"/>
            <a:r>
              <a:rPr lang="es-ES" b="1" dirty="0" smtClean="0">
                <a:solidFill>
                  <a:srgbClr val="D735B8"/>
                </a:solidFill>
                <a:latin typeface="Helvetica bold"/>
              </a:rPr>
              <a:t>Esther (</a:t>
            </a:r>
            <a:r>
              <a:rPr lang="es-ES" b="1" dirty="0" err="1" smtClean="0">
                <a:solidFill>
                  <a:srgbClr val="D735B8"/>
                </a:solidFill>
                <a:latin typeface="Helvetica bold"/>
              </a:rPr>
              <a:t>Mayoko</a:t>
            </a:r>
            <a:r>
              <a:rPr lang="es-ES" b="1" dirty="0" smtClean="0">
                <a:solidFill>
                  <a:srgbClr val="D735B8"/>
                </a:solidFill>
                <a:latin typeface="Helvetica bold"/>
              </a:rPr>
              <a:t>) Ortega</a:t>
            </a:r>
            <a:r>
              <a:rPr lang="es-ES" b="1" dirty="0" smtClean="0">
                <a:solidFill>
                  <a:srgbClr val="D735B8"/>
                </a:solidFill>
                <a:latin typeface="Helvetica bold"/>
              </a:rPr>
              <a:t>: </a:t>
            </a:r>
            <a:endParaRPr lang="es-ES" b="1" dirty="0" smtClean="0">
              <a:solidFill>
                <a:srgbClr val="D735B8"/>
              </a:solidFill>
              <a:latin typeface="Helvetica bold"/>
            </a:endParaRPr>
          </a:p>
          <a:p>
            <a:pPr algn="ctr"/>
            <a:endParaRPr lang="es-ES" b="1" dirty="0" smtClean="0">
              <a:solidFill>
                <a:srgbClr val="D735B8"/>
              </a:solidFill>
              <a:latin typeface="Helvetica bold"/>
            </a:endParaRPr>
          </a:p>
          <a:p>
            <a:pPr algn="ctr"/>
            <a:r>
              <a:rPr lang="es-ES" b="1" i="1" dirty="0" smtClean="0">
                <a:solidFill>
                  <a:srgbClr val="D735B8"/>
                </a:solidFill>
                <a:latin typeface="Helvetica bold"/>
              </a:rPr>
              <a:t>La </a:t>
            </a:r>
            <a:r>
              <a:rPr lang="es-ES" b="1" i="1" dirty="0" err="1">
                <a:solidFill>
                  <a:srgbClr val="D735B8"/>
                </a:solidFill>
                <a:latin typeface="Helvetica bold"/>
              </a:rPr>
              <a:t>Interseccionalidad</a:t>
            </a:r>
            <a:r>
              <a:rPr lang="es-ES" b="1" i="1" dirty="0">
                <a:solidFill>
                  <a:srgbClr val="D735B8"/>
                </a:solidFill>
                <a:latin typeface="Helvetica bold"/>
              </a:rPr>
              <a:t> y su (mal) uso en el estado español: </a:t>
            </a:r>
            <a:endParaRPr lang="es-ES" b="1" i="1" dirty="0" smtClean="0">
              <a:solidFill>
                <a:srgbClr val="D735B8"/>
              </a:solidFill>
              <a:latin typeface="Helvetica bold"/>
            </a:endParaRPr>
          </a:p>
          <a:p>
            <a:pPr algn="ctr"/>
            <a:r>
              <a:rPr lang="es-ES" b="1" i="1" dirty="0" smtClean="0">
                <a:solidFill>
                  <a:srgbClr val="D735B8"/>
                </a:solidFill>
                <a:latin typeface="Helvetica bold"/>
              </a:rPr>
              <a:t>revisiones </a:t>
            </a:r>
            <a:r>
              <a:rPr lang="es-ES" b="1" i="1" dirty="0">
                <a:solidFill>
                  <a:srgbClr val="D735B8"/>
                </a:solidFill>
                <a:latin typeface="Helvetica bold"/>
              </a:rPr>
              <a:t>y propuestas desde el </a:t>
            </a:r>
            <a:r>
              <a:rPr lang="es-ES" b="1" i="1" dirty="0" err="1" smtClean="0">
                <a:solidFill>
                  <a:srgbClr val="D735B8"/>
                </a:solidFill>
                <a:latin typeface="Helvetica bold"/>
              </a:rPr>
              <a:t>afrofeminismo</a:t>
            </a:r>
            <a:r>
              <a:rPr lang="es-ES" b="1" i="1" dirty="0" smtClean="0">
                <a:solidFill>
                  <a:srgbClr val="D735B8"/>
                </a:solidFill>
                <a:latin typeface="Helvetica bold"/>
              </a:rPr>
              <a:t>.</a:t>
            </a:r>
            <a:endParaRPr lang="en-US" b="1" i="1" dirty="0">
              <a:solidFill>
                <a:srgbClr val="D735B8"/>
              </a:solidFill>
              <a:latin typeface="Helvetica bold"/>
            </a:endParaRPr>
          </a:p>
          <a:p>
            <a:pPr algn="ctr"/>
            <a:endParaRPr lang="es-ES" sz="1600" b="1" i="1" dirty="0" smtClean="0">
              <a:solidFill>
                <a:srgbClr val="D735B8"/>
              </a:solidFill>
              <a:latin typeface="Helvetica bold"/>
            </a:endParaRPr>
          </a:p>
          <a:p>
            <a:pPr lvl="1"/>
            <a:r>
              <a:rPr lang="es-ES" sz="1200" dirty="0" smtClean="0">
                <a:latin typeface="Helvetica bold"/>
              </a:rPr>
              <a:t>		</a:t>
            </a:r>
          </a:p>
          <a:p>
            <a:endParaRPr lang="es-ES" sz="1200" b="1" dirty="0" smtClean="0">
              <a:latin typeface="Helvetica bold"/>
            </a:endParaRPr>
          </a:p>
          <a:p>
            <a:endParaRPr lang="es-ES" sz="1200" b="1" dirty="0" smtClean="0">
              <a:latin typeface="Helvetica bold"/>
            </a:endParaRPr>
          </a:p>
          <a:p>
            <a:r>
              <a:rPr lang="es-ES" sz="1200" b="1" dirty="0">
                <a:latin typeface="Helvetica bold"/>
              </a:rPr>
              <a:t>Edificio Pabellón de Gobierno. 1ª Planta 		</a:t>
            </a:r>
            <a:r>
              <a:rPr lang="es-ES" sz="1200" b="1" dirty="0" smtClean="0">
                <a:latin typeface="Helvetica bold"/>
              </a:rPr>
              <a:t> </a:t>
            </a:r>
            <a:r>
              <a:rPr lang="es-ES" sz="1200" b="1" dirty="0">
                <a:latin typeface="Helvetica bold"/>
              </a:rPr>
              <a:t>Jueves, 14 de noviembre de 2019, 18:00 h.</a:t>
            </a:r>
            <a:endParaRPr lang="es-ES" sz="1200" b="1" dirty="0" smtClean="0">
              <a:latin typeface="Helvetica bold"/>
            </a:endParaRPr>
          </a:p>
          <a:p>
            <a:r>
              <a:rPr lang="es-ES" sz="1200" b="1" dirty="0">
                <a:latin typeface="Helvetica bold"/>
              </a:rPr>
              <a:t>c/ Isaac Peral, s/n. 28015 </a:t>
            </a:r>
            <a:r>
              <a:rPr lang="es-ES" sz="1200" b="1" dirty="0" smtClean="0">
                <a:latin typeface="Helvetica bold"/>
              </a:rPr>
              <a:t>Madrid	</a:t>
            </a:r>
            <a:r>
              <a:rPr lang="es-ES" sz="1200" b="1" dirty="0">
                <a:latin typeface="Helvetica bold"/>
              </a:rPr>
              <a:t>	</a:t>
            </a:r>
            <a:r>
              <a:rPr lang="es-ES" sz="1200" b="1" dirty="0" smtClean="0">
                <a:latin typeface="Helvetica bold"/>
              </a:rPr>
              <a:t>	 </a:t>
            </a:r>
            <a:r>
              <a:rPr lang="es-ES" sz="1200" b="1" dirty="0">
                <a:latin typeface="Helvetica bold"/>
              </a:rPr>
              <a:t>Asistencia libre hasta completar aforo </a:t>
            </a:r>
            <a:endParaRPr lang="es-ES" sz="1200" b="1" dirty="0" smtClean="0">
              <a:latin typeface="Helvetica bold"/>
            </a:endParaRPr>
          </a:p>
          <a:p>
            <a:endParaRPr lang="es-ES" sz="1200" b="1" dirty="0">
              <a:latin typeface="Helvetica bold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0" y="0"/>
            <a:ext cx="8460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bg1"/>
                </a:solidFill>
                <a:latin typeface="Helvetica bold"/>
              </a:rPr>
              <a:t>	</a:t>
            </a:r>
            <a:r>
              <a:rPr lang="es-ES" sz="1600" b="1" dirty="0" smtClean="0">
                <a:solidFill>
                  <a:schemeClr val="bg1"/>
                </a:solidFill>
                <a:latin typeface="Helvetica bold"/>
              </a:rPr>
              <a:t>Instituto </a:t>
            </a:r>
            <a:r>
              <a:rPr lang="es-ES" sz="1600" b="1" dirty="0" smtClean="0">
                <a:solidFill>
                  <a:schemeClr val="bg1"/>
                </a:solidFill>
                <a:latin typeface="Helvetica bold"/>
              </a:rPr>
              <a:t>de Investigaciones Feministas</a:t>
            </a:r>
            <a:endParaRPr lang="es-ES" sz="1600" b="1" dirty="0">
              <a:solidFill>
                <a:schemeClr val="bg1"/>
              </a:solidFill>
              <a:latin typeface="Helvetica bold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0" y="428604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  <a:latin typeface="Helvetica bold"/>
              </a:rPr>
              <a:t>	DOCTORADO</a:t>
            </a:r>
            <a:r>
              <a:rPr lang="es-ES" sz="1600" b="1" dirty="0" smtClean="0">
                <a:solidFill>
                  <a:schemeClr val="bg1"/>
                </a:solidFill>
                <a:latin typeface="Helvetica bold"/>
              </a:rPr>
              <a:t> </a:t>
            </a:r>
            <a:r>
              <a:rPr lang="es-ES" sz="1600" b="1" dirty="0" smtClean="0">
                <a:solidFill>
                  <a:schemeClr val="bg1"/>
                </a:solidFill>
                <a:latin typeface="Helvetica bold"/>
              </a:rPr>
              <a:t>EN ESTUDIOS FEMINISTAS Y DE GÉNERO</a:t>
            </a:r>
            <a:endParaRPr lang="es-ES" sz="1600" b="1" dirty="0">
              <a:solidFill>
                <a:schemeClr val="bg1"/>
              </a:solidFill>
              <a:latin typeface="Helvetica bold"/>
            </a:endParaRPr>
          </a:p>
        </p:txBody>
      </p:sp>
      <p:cxnSp>
        <p:nvCxnSpPr>
          <p:cNvPr id="16" name="15 Conector recto"/>
          <p:cNvCxnSpPr/>
          <p:nvPr/>
        </p:nvCxnSpPr>
        <p:spPr>
          <a:xfrm flipV="1">
            <a:off x="971600" y="357166"/>
            <a:ext cx="8029556" cy="64996"/>
          </a:xfrm>
          <a:prstGeom prst="line">
            <a:avLst/>
          </a:prstGeom>
          <a:ln w="19050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CuadroTexto"/>
          <p:cNvSpPr txBox="1"/>
          <p:nvPr/>
        </p:nvSpPr>
        <p:spPr>
          <a:xfrm>
            <a:off x="0" y="6286520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dirty="0" smtClean="0">
                <a:solidFill>
                  <a:schemeClr val="bg1"/>
                </a:solidFill>
              </a:rPr>
              <a:t>Instituto de Investigaciones Feministas. Universidad Complutense de Madrid</a:t>
            </a:r>
            <a:endParaRPr lang="es-ES" sz="1200" dirty="0">
              <a:solidFill>
                <a:schemeClr val="bg1"/>
              </a:solidFill>
            </a:endParaRPr>
          </a:p>
        </p:txBody>
      </p:sp>
      <p:pic>
        <p:nvPicPr>
          <p:cNvPr id="17" name="16 Imagen" descr="descarg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1823" y="5434234"/>
            <a:ext cx="3102166" cy="7720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603</TotalTime>
  <Words>71</Words>
  <Application>Microsoft Office PowerPoint</Application>
  <PresentationFormat>Presentación en pantalla (4:3)</PresentationFormat>
  <Paragraphs>18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Helvetica bold</vt:lpstr>
      <vt:lpstr>Tema de Office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user</dc:creator>
  <cp:lastModifiedBy>user</cp:lastModifiedBy>
  <cp:revision>90</cp:revision>
  <cp:lastPrinted>2016-12-13T11:57:44Z</cp:lastPrinted>
  <dcterms:created xsi:type="dcterms:W3CDTF">2013-05-16T08:47:24Z</dcterms:created>
  <dcterms:modified xsi:type="dcterms:W3CDTF">2019-11-11T16:28:10Z</dcterms:modified>
</cp:coreProperties>
</file>