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 showGuides="1">
      <p:cViewPr varScale="1">
        <p:scale>
          <a:sx n="101" d="100"/>
          <a:sy n="101" d="100"/>
        </p:scale>
        <p:origin x="91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5DC46A-42EE-9F23-4D1F-8E370B1B04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A190694-29D2-2FE5-16E1-EDA47E6FDF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8B34476-F725-3EE2-D412-5E87A7AD0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01DB9-F10C-4ADE-9235-E88FE91B3CF6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868B7AF-85F3-6873-D3AD-5E10CD904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76171C8-3DA4-0F89-5A69-845EB7724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FDF9E-923F-4138-BBD8-F8B5DD85AC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3095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3154047-A777-5F9D-07C2-CABD5C5F5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FD3A9DA-293E-4090-5B67-512C5D38B9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8DE017-5198-8AE9-85EA-EFB5E6270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01DB9-F10C-4ADE-9235-E88FE91B3CF6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7A621ED-1C34-D569-13B5-D0957CD46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313BABD-8786-64F7-EE1D-9510152C1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FDF9E-923F-4138-BBD8-F8B5DD85AC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815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B08AC3-CCF7-BF57-7E0C-67C621D6C6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6947DB6-385C-0A4C-940F-97EDD0D56D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1D37A97-477C-C68C-1E4D-6457E935E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01DB9-F10C-4ADE-9235-E88FE91B3CF6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E050DC-219E-C002-C380-4D9508AB9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4CFD926-557A-6C40-2B7B-4B95254EF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FDF9E-923F-4138-BBD8-F8B5DD85AC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6029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98BC6E5-E18C-5E49-3E62-C8578B12F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12580BB-5622-7D48-5A28-BDA764B3EE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BFEB9EE-095F-ABF3-F41F-9B79D35A0F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373B939-183B-92E0-CE09-A5BBC0505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01DB9-F10C-4ADE-9235-E88FE91B3CF6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983AAEF-BC74-8BCB-A166-102637018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10CC9BC-D3E3-2105-B922-1B13572B8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FDF9E-923F-4138-BBD8-F8B5DD85AC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0694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6FB634-E622-2482-A6F1-CEDC23B1E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4B4639C-320F-2DBD-2CF1-DDE971138A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A220538-05B7-E823-0245-77FE61E641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703862D-1DF7-71F7-1969-6812DAA205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D99AB9C-22CB-DB45-FF04-09E0FD5B0D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2BD627D-6666-B739-CD5D-2DD91DC94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01DB9-F10C-4ADE-9235-E88FE91B3CF6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6FAA50C-64F3-CB4D-B9E1-E10093449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2ADE519-675A-7886-98AA-C3486D794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FDF9E-923F-4138-BBD8-F8B5DD85AC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502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07C85A-E267-470F-02F1-59B0AEC41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2A46AFF-6C68-5912-AD2A-9719DF4F6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01DB9-F10C-4ADE-9235-E88FE91B3CF6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F33301C-BFDA-C5AF-DDEB-4628259CF5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88E65AC-304A-CF02-5866-C9393CF53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FDF9E-923F-4138-BBD8-F8B5DD85AC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9899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12F5C1B-5FF5-F9E6-DF7B-154404A22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01DB9-F10C-4ADE-9235-E88FE91B3CF6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4E13DCA-7FA3-4C3B-BC32-5D119C261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BF564E-65F4-55B0-D9AE-EFBE448FA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FDF9E-923F-4138-BBD8-F8B5DD85AC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6456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092263-C490-080D-BA23-58D6FB1E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296B2C-4811-8C75-FE6F-B484776938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6310A61-16D1-3CEF-2FA1-9E26E355CD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07FB976-428A-FB51-138A-65D6733E14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01DB9-F10C-4ADE-9235-E88FE91B3CF6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5870A2-B613-0D02-7B3E-D44135C12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0093AA7-7CBE-9A29-4E2E-245B10BD0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FDF9E-923F-4138-BBD8-F8B5DD85AC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5608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641F72-A29B-600D-3EF4-43E450F35C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570413F-426C-5689-D8A0-95D6729AE8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C50443B-B187-E891-EED9-DDE357827B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EC5CF0D-4045-4BE2-2024-29FFCC2B3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01DB9-F10C-4ADE-9235-E88FE91B3CF6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CA2014D-379E-7679-F349-42417BFF0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735698D-8651-45CC-81D3-F014256BE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FDF9E-923F-4138-BBD8-F8B5DD85AC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0143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6F4226-9D31-1BED-408F-BFF2F731A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EB252C3-A341-7F2C-D239-92D1BFF539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A63065C-9159-B71D-A62A-CB9A56B14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01DB9-F10C-4ADE-9235-E88FE91B3CF6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BFF87A5-A942-0560-77C7-C4BE1A2BA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667764B-1C4B-6F0A-5613-6D015F723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FDF9E-923F-4138-BBD8-F8B5DD85AC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3553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3E7A292-B781-F5E6-8A72-4D26AADAF4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6602CED-0C5C-CD84-EA49-D879C6ADE5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F9DAE72-F3F4-DB59-4199-8186EA1FF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01DB9-F10C-4ADE-9235-E88FE91B3CF6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498E973-EF0B-75B9-C6B2-C32EDABA9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812E2D-C56F-D58C-34F8-C8905D718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FDF9E-923F-4138-BBD8-F8B5DD85AC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5554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FCB6CEF-9236-37FA-577D-1E7C6D188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27403C0-BD85-8AE6-3B73-93A280E757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D7E69A1-AD5C-8236-43C8-2E1C2746D3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301DB9-F10C-4ADE-9235-E88FE91B3CF6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B2F0986-2C93-CC04-10A6-1497C93386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79B2B84-3EAA-41D2-6B69-7E9CAA459D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86FDF9E-923F-4138-BBD8-F8B5DD85AC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8212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16F4856-FBCA-608E-7B61-CA46B811D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41365"/>
            <a:ext cx="12192000" cy="4975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131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C00EB6D-8E59-2427-C18A-75841506C6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72736"/>
            <a:ext cx="12192000" cy="491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510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553855F-F397-C175-9FF5-3C5D4E1930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8258"/>
            <a:ext cx="12192000" cy="4921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870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DAF82E4-AB3B-12D1-BB9A-8C9C89329C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42600"/>
            <a:ext cx="12192000" cy="497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327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E86C1A8-35A3-8A49-585E-CA46EEC6AF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9207"/>
            <a:ext cx="12192000" cy="4939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9541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2142697-2571-2D4E-618E-10997C0F8B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14488"/>
            <a:ext cx="12192000" cy="1429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8121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AD7913D-5573-2169-7F8F-EAAB5C413A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2284"/>
            <a:ext cx="12192000" cy="4893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68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B024A6E-6B46-7FD4-5055-D5BDEB04BE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6845"/>
            <a:ext cx="12192000" cy="492431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2005C3C8-EDFD-1190-E8F7-92E6FC25E1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86754"/>
            <a:ext cx="12192000" cy="4884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8156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0AE36AA-D272-5558-DD7D-66875A620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4217"/>
            <a:ext cx="12192000" cy="488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99895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Panorámica</PresentationFormat>
  <Paragraphs>0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Jose I. Aguirre</dc:creator>
  <cp:lastModifiedBy>Jose I. Aguirre</cp:lastModifiedBy>
  <cp:revision>1</cp:revision>
  <dcterms:created xsi:type="dcterms:W3CDTF">2024-08-15T15:36:40Z</dcterms:created>
  <dcterms:modified xsi:type="dcterms:W3CDTF">2024-08-15T15:39:56Z</dcterms:modified>
</cp:coreProperties>
</file>