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902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B24C6A-E53C-EAC5-78B7-8A864FACF2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CA7E2F2-A065-264B-AC15-6A04F33CC8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25EE95-E3F2-E1EA-286A-5F2E27BB2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D4A1-EF19-4103-9BB0-A8E4ADADA9A9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9816D15-80C9-980C-8B77-FB553C207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06420AB-9929-C91D-B27C-21C683D6F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EA03E-AB44-4BB5-BFF8-ABED12DED9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7721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673526-7B69-CA6A-B241-1D82AA8F1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06F1B63-164B-4554-3988-C2ED5830A5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7BB9F66-07D7-2A3F-86D1-B6EC658DF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D4A1-EF19-4103-9BB0-A8E4ADADA9A9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F6C9679-4B37-FCD2-67D3-EF506E11E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650EB1D-0880-CE08-8263-31B29BA50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EA03E-AB44-4BB5-BFF8-ABED12DED9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7013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ED6B07-41E5-3CA9-DED7-A31DA372D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52472D7-545F-B99F-5106-3C506E92F2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0D99DC2-C22A-050D-D0B2-82B40FF19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D4A1-EF19-4103-9BB0-A8E4ADADA9A9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CBE73C-1886-B903-B135-C14FA5ABF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A446D04-444E-DE8A-2E62-AEA2AF8A6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EA03E-AB44-4BB5-BFF8-ABED12DED9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9986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8D84F7-CD71-7F23-3553-017CB8F2F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38BD348-4831-8530-7AE4-436BA48D56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85CE7C9-DCAF-7ABE-02DE-8E0631B7F2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72CF4F8-3317-8878-CAEE-51B80E206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D4A1-EF19-4103-9BB0-A8E4ADADA9A9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F98A37E-114B-77B1-4207-7923F7CBDB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805E3A0-363F-6D28-E7E3-2ADCEA44D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EA03E-AB44-4BB5-BFF8-ABED12DED9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7528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279CD-89B1-6668-A461-1BE55907D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C864064-98A8-0A45-5F6B-DCE39F4306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D4ED97B-8410-05D1-4F10-A9FD86891B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70302DF-9482-93F2-26A6-9EC92B6D85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712CC7A-FA40-4485-E0A8-7132A897E2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7962C97-9837-FE11-3E24-4403E71DF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D4A1-EF19-4103-9BB0-A8E4ADADA9A9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290CECB-00D6-533D-3E5B-50AB67B56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D85675D-585F-B013-F5E6-520E11557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EA03E-AB44-4BB5-BFF8-ABED12DED9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655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E9CBDF-F29D-DB34-7A59-9E0BF652F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37BC443-111A-D162-9A9C-5C0ECA148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D4A1-EF19-4103-9BB0-A8E4ADADA9A9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91EE601-7AE9-DA70-4E1D-823219057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96C45F5-F496-90FC-3562-D78DA0310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EA03E-AB44-4BB5-BFF8-ABED12DED9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7813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DE8E63F-27EF-569B-FE6D-7C56390E8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D4A1-EF19-4103-9BB0-A8E4ADADA9A9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C9A7F1A-1467-79F6-3D35-DCE08D6E7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334F1BB-18E9-156D-88FE-813AE0722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EA03E-AB44-4BB5-BFF8-ABED12DED9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6267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07C8E9-1900-0C5F-19B1-56DEA7C0F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BBABFCA-1203-91D1-CE32-673C6EB59C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97BD3E4-7BF0-F15C-B505-022FE24586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4928F03-8863-6F32-B2E2-A23D9CB61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D4A1-EF19-4103-9BB0-A8E4ADADA9A9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208BF8A-6C38-9E59-940C-9EE102E3A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65FBED3-DC58-B704-DD29-C9E46EB69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EA03E-AB44-4BB5-BFF8-ABED12DED9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6113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C94E3C-939F-E4F3-D00B-2203536C2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22C4C65-5BED-37BD-BC93-F36D877278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6E2F350-0916-0F59-AC97-1DBF60137E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290B302-A00F-BD9E-B563-CB8C35948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D4A1-EF19-4103-9BB0-A8E4ADADA9A9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D1CF2AD-CC68-3087-FD2D-5B10247DF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69DA562-0456-D588-6D3B-6C307E0B9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EA03E-AB44-4BB5-BFF8-ABED12DED9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942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782C3A-EBF0-9E17-674A-D984E7984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E60ED97-D073-06EA-D49E-905829404A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040CA5E-2735-F679-C114-877476535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D4A1-EF19-4103-9BB0-A8E4ADADA9A9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BF3405-6DC9-1C28-6950-4E735A6EB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BD6D0EF-B110-1994-BAF6-7AD3FADAE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EA03E-AB44-4BB5-BFF8-ABED12DED9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8490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0D71D43-BC76-62F4-CA4C-B132C1C5EF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FD795B3-C052-2D1C-31DF-145EECF08E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1EBEEC2-73E7-0F7E-E02D-09F17DB83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D4A1-EF19-4103-9BB0-A8E4ADADA9A9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B3B0C92-B82A-93BB-7821-C8F228467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31F2D18-D908-1A51-9BF8-5FFF34A8A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EA03E-AB44-4BB5-BFF8-ABED12DED9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779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487BC90-4BF9-7EB4-8869-6C6AFDF9A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6E805FF-D735-881D-66C4-435C32A3F2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4D913C8-F3EE-91CC-6D7F-E8439A60D0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34D4A1-EF19-4103-9BB0-A8E4ADADA9A9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2F70BE6-68B1-5E8B-FADA-23D52062BF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BF59F2-8F07-305F-DDE1-446B380843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EEA03E-AB44-4BB5-BFF8-ABED12DED9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4721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D710C81-6057-9FE3-0A33-EC4A555F1C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2810"/>
            <a:ext cx="12192000" cy="475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768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4C497C5-7A18-7FC2-6305-710EDA525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8690"/>
            <a:ext cx="12192000" cy="4740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723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D6252B8-F42A-8E9D-5BD3-73C3AD55F5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1325"/>
            <a:ext cx="12192000" cy="471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968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5C41E82-E1A4-C50C-470A-3EC74ED5BB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64918"/>
            <a:ext cx="12192000" cy="4728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011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65FEC68-A2F5-D00A-D933-2DF13984AD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84384"/>
            <a:ext cx="12192000" cy="4689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708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62D112B-FA26-8775-2298-659101E300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66159"/>
            <a:ext cx="12192000" cy="4725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793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6151186-2AFE-B8AF-4401-FD28C96086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0810"/>
            <a:ext cx="12192000" cy="4716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89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D22865D-90DB-A0D2-1B3A-0AC5469AC1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89800"/>
            <a:ext cx="12192000" cy="467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7299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35CECFB-C0EE-652B-357C-F09C4D61FD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0085"/>
            <a:ext cx="12192000" cy="4717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074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5D6B119-8137-3BDC-9EF9-B3DFB2F4CB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9938"/>
            <a:ext cx="12192000" cy="4738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7431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ED1A436-8B82-F808-0EC8-7EF8D68742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1508"/>
            <a:ext cx="12192000" cy="467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585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0FE4AEE-147B-0A80-AFA0-D2854AB069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65637"/>
            <a:ext cx="12192000" cy="472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0085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8F731CD-7F64-A48E-73F5-93281BF864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6270"/>
            <a:ext cx="12192000" cy="4705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2315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Panorámica</PresentationFormat>
  <Paragraphs>0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Aptos</vt:lpstr>
      <vt:lpstr>Aptos Display</vt:lpstr>
      <vt:lpstr>Arial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Jose I. Aguirre</dc:creator>
  <cp:lastModifiedBy>Jose I. Aguirre</cp:lastModifiedBy>
  <cp:revision>1</cp:revision>
  <dcterms:created xsi:type="dcterms:W3CDTF">2024-08-14T07:48:24Z</dcterms:created>
  <dcterms:modified xsi:type="dcterms:W3CDTF">2024-08-14T07:55:55Z</dcterms:modified>
</cp:coreProperties>
</file>